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autoCompressPictures="0">
  <p:sldMasterIdLst>
    <p:sldMasterId id="2147483683" r:id="rId1"/>
  </p:sldMasterIdLst>
  <p:notesMasterIdLst>
    <p:notesMasterId r:id="rId28"/>
  </p:notesMasterIdLst>
  <p:sldIdLst>
    <p:sldId id="256" r:id="rId2"/>
    <p:sldId id="378" r:id="rId3"/>
    <p:sldId id="337" r:id="rId4"/>
    <p:sldId id="358" r:id="rId5"/>
    <p:sldId id="360" r:id="rId6"/>
    <p:sldId id="359" r:id="rId7"/>
    <p:sldId id="362" r:id="rId8"/>
    <p:sldId id="361" r:id="rId9"/>
    <p:sldId id="366" r:id="rId10"/>
    <p:sldId id="364" r:id="rId11"/>
    <p:sldId id="365" r:id="rId12"/>
    <p:sldId id="368" r:id="rId13"/>
    <p:sldId id="367" r:id="rId14"/>
    <p:sldId id="369" r:id="rId15"/>
    <p:sldId id="371" r:id="rId16"/>
    <p:sldId id="376" r:id="rId17"/>
    <p:sldId id="372" r:id="rId18"/>
    <p:sldId id="377" r:id="rId19"/>
    <p:sldId id="370" r:id="rId20"/>
    <p:sldId id="373" r:id="rId21"/>
    <p:sldId id="374" r:id="rId22"/>
    <p:sldId id="375" r:id="rId23"/>
    <p:sldId id="333" r:id="rId24"/>
    <p:sldId id="332" r:id="rId25"/>
    <p:sldId id="334" r:id="rId26"/>
    <p:sldId id="379" r:id="rId27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Inter" panose="020B0604020202020204" charset="0"/>
      <p:regular r:id="rId34"/>
      <p:bold r:id="rId35"/>
    </p:embeddedFont>
    <p:embeddedFont>
      <p:font typeface="Inter ExtraBold" panose="020B0604020202020204" charset="0"/>
      <p:bold r:id="rId36"/>
    </p:embeddedFont>
    <p:embeddedFont>
      <p:font typeface="Merriweather Black" panose="00000A00000000000000" pitchFamily="2" charset="0"/>
      <p:bold r:id="rId37"/>
      <p:boldItalic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768E31-E609-486C-ABDB-51D8B9084608}">
  <a:tblStyle styleId="{FA768E31-E609-486C-ABDB-51D8B90846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4556"/>
  </p:normalViewPr>
  <p:slideViewPr>
    <p:cSldViewPr snapToGrid="0" snapToObjects="1">
      <p:cViewPr varScale="1">
        <p:scale>
          <a:sx n="110" d="100"/>
          <a:sy n="110" d="100"/>
        </p:scale>
        <p:origin x="83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0ACBB-BAD5-40D6-8A77-594E4B265A25}" type="doc">
      <dgm:prSet loTypeId="urn:microsoft.com/office/officeart/2005/8/layout/chevron1" loCatId="process" qsTypeId="urn:microsoft.com/office/officeart/2005/8/quickstyle/simple3" qsCatId="simple" csTypeId="urn:microsoft.com/office/officeart/2005/8/colors/colorful1" csCatId="colorful" phldr="1"/>
      <dgm:spPr/>
    </dgm:pt>
    <dgm:pt modelId="{74101FBF-1C64-4373-BB61-6BA3BA431290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C804662B-BFF9-442E-B163-CEC60232603E}" type="parTrans" cxnId="{B3388195-56E5-4575-8F5D-8E21AE56C38A}">
      <dgm:prSet/>
      <dgm:spPr/>
      <dgm:t>
        <a:bodyPr/>
        <a:lstStyle/>
        <a:p>
          <a:endParaRPr lang="en-US"/>
        </a:p>
      </dgm:t>
    </dgm:pt>
    <dgm:pt modelId="{CC88415A-1E80-494A-B303-84296569284C}" type="sibTrans" cxnId="{B3388195-56E5-4575-8F5D-8E21AE56C38A}">
      <dgm:prSet/>
      <dgm:spPr/>
      <dgm:t>
        <a:bodyPr/>
        <a:lstStyle/>
        <a:p>
          <a:endParaRPr lang="en-US"/>
        </a:p>
      </dgm:t>
    </dgm:pt>
    <dgm:pt modelId="{EE143A80-375C-4EE5-85A6-2007191E3CB2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D5DD39E9-B3C7-41AD-973B-BD20058D0BAF}" type="parTrans" cxnId="{550D7D45-AA0F-4FD6-91F0-5B7F20142FDB}">
      <dgm:prSet/>
      <dgm:spPr/>
      <dgm:t>
        <a:bodyPr/>
        <a:lstStyle/>
        <a:p>
          <a:endParaRPr lang="en-US"/>
        </a:p>
      </dgm:t>
    </dgm:pt>
    <dgm:pt modelId="{CAD754F4-A65B-4DA5-9E85-0F444FEC0254}" type="sibTrans" cxnId="{550D7D45-AA0F-4FD6-91F0-5B7F20142FDB}">
      <dgm:prSet/>
      <dgm:spPr/>
      <dgm:t>
        <a:bodyPr/>
        <a:lstStyle/>
        <a:p>
          <a:endParaRPr lang="en-US"/>
        </a:p>
      </dgm:t>
    </dgm:pt>
    <dgm:pt modelId="{65A87263-9BC8-49AB-98A6-E680DB55B35B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4ABBF832-A483-4B99-BA49-596FA459B97E}" type="parTrans" cxnId="{F8F37EC0-673D-4EA1-BD27-06828A296428}">
      <dgm:prSet/>
      <dgm:spPr/>
      <dgm:t>
        <a:bodyPr/>
        <a:lstStyle/>
        <a:p>
          <a:endParaRPr lang="en-US"/>
        </a:p>
      </dgm:t>
    </dgm:pt>
    <dgm:pt modelId="{3543536D-B6E9-446C-9D62-A74EE336D785}" type="sibTrans" cxnId="{F8F37EC0-673D-4EA1-BD27-06828A296428}">
      <dgm:prSet/>
      <dgm:spPr/>
      <dgm:t>
        <a:bodyPr/>
        <a:lstStyle/>
        <a:p>
          <a:endParaRPr lang="en-US"/>
        </a:p>
      </dgm:t>
    </dgm:pt>
    <dgm:pt modelId="{B2627BC8-CB9E-49DE-8502-A027A970F399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CFC3847C-F2F3-4453-9DE0-67DE7F51D145}" type="parTrans" cxnId="{8361A423-69B5-4FCD-8979-65B1BFFF3EEB}">
      <dgm:prSet/>
      <dgm:spPr/>
      <dgm:t>
        <a:bodyPr/>
        <a:lstStyle/>
        <a:p>
          <a:endParaRPr lang="en-US"/>
        </a:p>
      </dgm:t>
    </dgm:pt>
    <dgm:pt modelId="{47AA226F-0F06-402D-8B59-6E99135593F0}" type="sibTrans" cxnId="{8361A423-69B5-4FCD-8979-65B1BFFF3EEB}">
      <dgm:prSet/>
      <dgm:spPr/>
      <dgm:t>
        <a:bodyPr/>
        <a:lstStyle/>
        <a:p>
          <a:endParaRPr lang="en-US"/>
        </a:p>
      </dgm:t>
    </dgm:pt>
    <dgm:pt modelId="{30949841-AA5B-4A06-B9C5-56FA0FA12B7A}" type="pres">
      <dgm:prSet presAssocID="{5210ACBB-BAD5-40D6-8A77-594E4B265A25}" presName="Name0" presStyleCnt="0">
        <dgm:presLayoutVars>
          <dgm:dir/>
          <dgm:animLvl val="lvl"/>
          <dgm:resizeHandles val="exact"/>
        </dgm:presLayoutVars>
      </dgm:prSet>
      <dgm:spPr/>
    </dgm:pt>
    <dgm:pt modelId="{91FDDFE1-2FA7-4A3F-9CBD-74474BE454DB}" type="pres">
      <dgm:prSet presAssocID="{74101FBF-1C64-4373-BB61-6BA3BA43129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FBE5CC-88CC-4F70-B0FF-436650C13AA2}" type="pres">
      <dgm:prSet presAssocID="{CC88415A-1E80-494A-B303-84296569284C}" presName="parTxOnlySpace" presStyleCnt="0"/>
      <dgm:spPr/>
    </dgm:pt>
    <dgm:pt modelId="{F6EF826B-17AD-425B-A53A-84DAAB446113}" type="pres">
      <dgm:prSet presAssocID="{EE143A80-375C-4EE5-85A6-2007191E3CB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727575-DFD2-4136-9DB5-F8F6823A704A}" type="pres">
      <dgm:prSet presAssocID="{CAD754F4-A65B-4DA5-9E85-0F444FEC0254}" presName="parTxOnlySpace" presStyleCnt="0"/>
      <dgm:spPr/>
    </dgm:pt>
    <dgm:pt modelId="{D09BE379-5E93-4BFA-B0ED-4EC0D36A5AE8}" type="pres">
      <dgm:prSet presAssocID="{65A87263-9BC8-49AB-98A6-E680DB55B35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2897B9-52C0-4D07-B635-73C4E7498ECC}" type="pres">
      <dgm:prSet presAssocID="{3543536D-B6E9-446C-9D62-A74EE336D785}" presName="parTxOnlySpace" presStyleCnt="0"/>
      <dgm:spPr/>
    </dgm:pt>
    <dgm:pt modelId="{4B989678-0025-4AE2-BDBB-7BFC808B459B}" type="pres">
      <dgm:prSet presAssocID="{B2627BC8-CB9E-49DE-8502-A027A970F39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361A423-69B5-4FCD-8979-65B1BFFF3EEB}" srcId="{5210ACBB-BAD5-40D6-8A77-594E4B265A25}" destId="{B2627BC8-CB9E-49DE-8502-A027A970F399}" srcOrd="3" destOrd="0" parTransId="{CFC3847C-F2F3-4453-9DE0-67DE7F51D145}" sibTransId="{47AA226F-0F06-402D-8B59-6E99135593F0}"/>
    <dgm:cxn modelId="{550D7D45-AA0F-4FD6-91F0-5B7F20142FDB}" srcId="{5210ACBB-BAD5-40D6-8A77-594E4B265A25}" destId="{EE143A80-375C-4EE5-85A6-2007191E3CB2}" srcOrd="1" destOrd="0" parTransId="{D5DD39E9-B3C7-41AD-973B-BD20058D0BAF}" sibTransId="{CAD754F4-A65B-4DA5-9E85-0F444FEC0254}"/>
    <dgm:cxn modelId="{7F3BF17E-CD6D-43A0-9085-F0AA9D8C0D76}" type="presOf" srcId="{65A87263-9BC8-49AB-98A6-E680DB55B35B}" destId="{D09BE379-5E93-4BFA-B0ED-4EC0D36A5AE8}" srcOrd="0" destOrd="0" presId="urn:microsoft.com/office/officeart/2005/8/layout/chevron1"/>
    <dgm:cxn modelId="{57D59D8D-2C5D-4BDD-80E2-B888C537D3DD}" type="presOf" srcId="{74101FBF-1C64-4373-BB61-6BA3BA431290}" destId="{91FDDFE1-2FA7-4A3F-9CBD-74474BE454DB}" srcOrd="0" destOrd="0" presId="urn:microsoft.com/office/officeart/2005/8/layout/chevron1"/>
    <dgm:cxn modelId="{B3388195-56E5-4575-8F5D-8E21AE56C38A}" srcId="{5210ACBB-BAD5-40D6-8A77-594E4B265A25}" destId="{74101FBF-1C64-4373-BB61-6BA3BA431290}" srcOrd="0" destOrd="0" parTransId="{C804662B-BFF9-442E-B163-CEC60232603E}" sibTransId="{CC88415A-1E80-494A-B303-84296569284C}"/>
    <dgm:cxn modelId="{32FCB7BA-8A87-40DD-9A25-095A8A54C359}" type="presOf" srcId="{EE143A80-375C-4EE5-85A6-2007191E3CB2}" destId="{F6EF826B-17AD-425B-A53A-84DAAB446113}" srcOrd="0" destOrd="0" presId="urn:microsoft.com/office/officeart/2005/8/layout/chevron1"/>
    <dgm:cxn modelId="{F8F37EC0-673D-4EA1-BD27-06828A296428}" srcId="{5210ACBB-BAD5-40D6-8A77-594E4B265A25}" destId="{65A87263-9BC8-49AB-98A6-E680DB55B35B}" srcOrd="2" destOrd="0" parTransId="{4ABBF832-A483-4B99-BA49-596FA459B97E}" sibTransId="{3543536D-B6E9-446C-9D62-A74EE336D785}"/>
    <dgm:cxn modelId="{7A244EDA-B3E1-4D14-9D3C-E6B2F5FD660F}" type="presOf" srcId="{B2627BC8-CB9E-49DE-8502-A027A970F399}" destId="{4B989678-0025-4AE2-BDBB-7BFC808B459B}" srcOrd="0" destOrd="0" presId="urn:microsoft.com/office/officeart/2005/8/layout/chevron1"/>
    <dgm:cxn modelId="{3BB367FB-9C11-4BE7-94DE-9CD8045A3D49}" type="presOf" srcId="{5210ACBB-BAD5-40D6-8A77-594E4B265A25}" destId="{30949841-AA5B-4A06-B9C5-56FA0FA12B7A}" srcOrd="0" destOrd="0" presId="urn:microsoft.com/office/officeart/2005/8/layout/chevron1"/>
    <dgm:cxn modelId="{E78B9C5C-7BD6-40C9-B037-A5E18DAFD24E}" type="presParOf" srcId="{30949841-AA5B-4A06-B9C5-56FA0FA12B7A}" destId="{91FDDFE1-2FA7-4A3F-9CBD-74474BE454DB}" srcOrd="0" destOrd="0" presId="urn:microsoft.com/office/officeart/2005/8/layout/chevron1"/>
    <dgm:cxn modelId="{ECBDDE9C-5CCC-4618-9D0D-BCCE2975F142}" type="presParOf" srcId="{30949841-AA5B-4A06-B9C5-56FA0FA12B7A}" destId="{F7FBE5CC-88CC-4F70-B0FF-436650C13AA2}" srcOrd="1" destOrd="0" presId="urn:microsoft.com/office/officeart/2005/8/layout/chevron1"/>
    <dgm:cxn modelId="{61D6C264-05D3-45F7-B94B-827E48D6596D}" type="presParOf" srcId="{30949841-AA5B-4A06-B9C5-56FA0FA12B7A}" destId="{F6EF826B-17AD-425B-A53A-84DAAB446113}" srcOrd="2" destOrd="0" presId="urn:microsoft.com/office/officeart/2005/8/layout/chevron1"/>
    <dgm:cxn modelId="{F3720C50-0C6C-416D-A60E-050D1F428CCF}" type="presParOf" srcId="{30949841-AA5B-4A06-B9C5-56FA0FA12B7A}" destId="{F4727575-DFD2-4136-9DB5-F8F6823A704A}" srcOrd="3" destOrd="0" presId="urn:microsoft.com/office/officeart/2005/8/layout/chevron1"/>
    <dgm:cxn modelId="{E55D6A7F-F59D-43FF-BF51-388ED24FF544}" type="presParOf" srcId="{30949841-AA5B-4A06-B9C5-56FA0FA12B7A}" destId="{D09BE379-5E93-4BFA-B0ED-4EC0D36A5AE8}" srcOrd="4" destOrd="0" presId="urn:microsoft.com/office/officeart/2005/8/layout/chevron1"/>
    <dgm:cxn modelId="{70233161-ADCD-4A86-9A54-0D67EF0B6948}" type="presParOf" srcId="{30949841-AA5B-4A06-B9C5-56FA0FA12B7A}" destId="{172897B9-52C0-4D07-B635-73C4E7498ECC}" srcOrd="5" destOrd="0" presId="urn:microsoft.com/office/officeart/2005/8/layout/chevron1"/>
    <dgm:cxn modelId="{B89A5ABF-2203-46B2-826A-1101C823C2A8}" type="presParOf" srcId="{30949841-AA5B-4A06-B9C5-56FA0FA12B7A}" destId="{4B989678-0025-4AE2-BDBB-7BFC808B459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B395BC-5B55-4A2D-8C2D-5A2BFE05AE22}" type="doc">
      <dgm:prSet loTypeId="urn:microsoft.com/office/officeart/2005/8/layout/chevron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F6700F-C36F-4645-AE9C-C7E93609A0DF}">
      <dgm:prSet phldrT="[Text]"/>
      <dgm:spPr/>
      <dgm:t>
        <a:bodyPr/>
        <a:lstStyle/>
        <a:p>
          <a:r>
            <a:rPr lang="en-US" dirty="0"/>
            <a:t>COCO Caption</a:t>
          </a:r>
        </a:p>
      </dgm:t>
    </dgm:pt>
    <dgm:pt modelId="{57A745E3-7FAC-4E6B-AD2F-BBB8EB94E618}" type="parTrans" cxnId="{D7759BF4-30BC-44A8-B449-6EACE5150C6F}">
      <dgm:prSet/>
      <dgm:spPr/>
      <dgm:t>
        <a:bodyPr/>
        <a:lstStyle/>
        <a:p>
          <a:endParaRPr lang="en-US"/>
        </a:p>
      </dgm:t>
    </dgm:pt>
    <dgm:pt modelId="{F30E8879-95D4-4975-88C3-7CC64EBE1FD1}" type="sibTrans" cxnId="{D7759BF4-30BC-44A8-B449-6EACE5150C6F}">
      <dgm:prSet/>
      <dgm:spPr/>
      <dgm:t>
        <a:bodyPr/>
        <a:lstStyle/>
        <a:p>
          <a:endParaRPr lang="en-US"/>
        </a:p>
      </dgm:t>
    </dgm:pt>
    <dgm:pt modelId="{8E94DC22-828F-45AC-BC19-0DA1412A690D}">
      <dgm:prSet phldrT="[Text]"/>
      <dgm:spPr/>
      <dgm:t>
        <a:bodyPr/>
        <a:lstStyle/>
        <a:p>
          <a:r>
            <a:rPr lang="en-US" dirty="0"/>
            <a:t>Five captions for each image</a:t>
          </a:r>
        </a:p>
      </dgm:t>
    </dgm:pt>
    <dgm:pt modelId="{6B5AAD10-2908-411F-8530-900AF4E17397}" type="parTrans" cxnId="{D459FAA9-FDB0-4FCF-AAAB-8C1822EE1C4E}">
      <dgm:prSet/>
      <dgm:spPr/>
      <dgm:t>
        <a:bodyPr/>
        <a:lstStyle/>
        <a:p>
          <a:endParaRPr lang="en-US"/>
        </a:p>
      </dgm:t>
    </dgm:pt>
    <dgm:pt modelId="{7C8A0979-0B83-4B18-AB60-28A1DC2868E6}" type="sibTrans" cxnId="{D459FAA9-FDB0-4FCF-AAAB-8C1822EE1C4E}">
      <dgm:prSet/>
      <dgm:spPr/>
      <dgm:t>
        <a:bodyPr/>
        <a:lstStyle/>
        <a:p>
          <a:endParaRPr lang="en-US"/>
        </a:p>
      </dgm:t>
    </dgm:pt>
    <dgm:pt modelId="{DD369432-DF23-4C24-A79E-EAC4A8CB6FC3}">
      <dgm:prSet phldrT="[Text]"/>
      <dgm:spPr/>
      <dgm:t>
        <a:bodyPr/>
        <a:lstStyle/>
        <a:p>
          <a:r>
            <a:rPr lang="en-US" dirty="0"/>
            <a:t>CUB</a:t>
          </a:r>
        </a:p>
      </dgm:t>
    </dgm:pt>
    <dgm:pt modelId="{9253E9C5-4CE8-4263-AE20-6E28ACBE03F6}" type="parTrans" cxnId="{409A2F75-E530-463A-B66A-995DB1115288}">
      <dgm:prSet/>
      <dgm:spPr/>
      <dgm:t>
        <a:bodyPr/>
        <a:lstStyle/>
        <a:p>
          <a:endParaRPr lang="en-US"/>
        </a:p>
      </dgm:t>
    </dgm:pt>
    <dgm:pt modelId="{B7BB3BF0-040A-4A94-AF95-44EE60663294}" type="sibTrans" cxnId="{409A2F75-E530-463A-B66A-995DB1115288}">
      <dgm:prSet/>
      <dgm:spPr/>
      <dgm:t>
        <a:bodyPr/>
        <a:lstStyle/>
        <a:p>
          <a:endParaRPr lang="en-US"/>
        </a:p>
      </dgm:t>
    </dgm:pt>
    <dgm:pt modelId="{FD49EB19-4142-4870-BB5A-52DFD2CCBF78}">
      <dgm:prSet phldrT="[Text]"/>
      <dgm:spPr/>
      <dgm:t>
        <a:bodyPr/>
        <a:lstStyle/>
        <a:p>
          <a:r>
            <a:rPr lang="en-US" dirty="0"/>
            <a:t>Bird images</a:t>
          </a:r>
        </a:p>
      </dgm:t>
    </dgm:pt>
    <dgm:pt modelId="{6932753A-9334-4A6A-BE3B-3936F7EC2ECF}" type="parTrans" cxnId="{DD28BB86-B1FD-4662-993B-7CAE8A50A233}">
      <dgm:prSet/>
      <dgm:spPr/>
      <dgm:t>
        <a:bodyPr/>
        <a:lstStyle/>
        <a:p>
          <a:endParaRPr lang="en-US"/>
        </a:p>
      </dgm:t>
    </dgm:pt>
    <dgm:pt modelId="{B483DF3B-2945-41E8-96FA-CDEC3BF231ED}" type="sibTrans" cxnId="{DD28BB86-B1FD-4662-993B-7CAE8A50A233}">
      <dgm:prSet/>
      <dgm:spPr/>
      <dgm:t>
        <a:bodyPr/>
        <a:lstStyle/>
        <a:p>
          <a:endParaRPr lang="en-US"/>
        </a:p>
      </dgm:t>
    </dgm:pt>
    <dgm:pt modelId="{74430D33-15ED-45D5-A270-F9EEE831861A}">
      <dgm:prSet phldrT="[Text]"/>
      <dgm:spPr/>
      <dgm:t>
        <a:bodyPr/>
        <a:lstStyle/>
        <a:p>
          <a:r>
            <a:rPr lang="en-US" dirty="0"/>
            <a:t>200 classes</a:t>
          </a:r>
        </a:p>
      </dgm:t>
    </dgm:pt>
    <dgm:pt modelId="{EC4C8CCD-272C-41DE-ABD6-BDED98F6A6EA}" type="parTrans" cxnId="{6F4BFA65-C7AA-4B0D-BBA7-E2240FF92B78}">
      <dgm:prSet/>
      <dgm:spPr/>
      <dgm:t>
        <a:bodyPr/>
        <a:lstStyle/>
        <a:p>
          <a:endParaRPr lang="en-US"/>
        </a:p>
      </dgm:t>
    </dgm:pt>
    <dgm:pt modelId="{233F8008-4B4C-43CA-83EE-823A42897675}" type="sibTrans" cxnId="{6F4BFA65-C7AA-4B0D-BBA7-E2240FF92B78}">
      <dgm:prSet/>
      <dgm:spPr/>
      <dgm:t>
        <a:bodyPr/>
        <a:lstStyle/>
        <a:p>
          <a:endParaRPr lang="en-US"/>
        </a:p>
      </dgm:t>
    </dgm:pt>
    <dgm:pt modelId="{38F484A4-C764-4060-B167-FAF109BDC30C}">
      <dgm:prSet phldrT="[Text]"/>
      <dgm:spPr/>
      <dgm:t>
        <a:bodyPr/>
        <a:lstStyle/>
        <a:p>
          <a:r>
            <a:rPr lang="en-US" dirty="0"/>
            <a:t>General images</a:t>
          </a:r>
        </a:p>
      </dgm:t>
    </dgm:pt>
    <dgm:pt modelId="{F812610E-08F0-41FC-9263-43AA6F1358C6}" type="parTrans" cxnId="{BFBD3A45-68AF-4A0A-824D-A7446D0CBF49}">
      <dgm:prSet/>
      <dgm:spPr/>
      <dgm:t>
        <a:bodyPr/>
        <a:lstStyle/>
        <a:p>
          <a:endParaRPr lang="en-US"/>
        </a:p>
      </dgm:t>
    </dgm:pt>
    <dgm:pt modelId="{891E1D6E-98E5-4998-ABB0-2F6530F18A0A}" type="sibTrans" cxnId="{BFBD3A45-68AF-4A0A-824D-A7446D0CBF49}">
      <dgm:prSet/>
      <dgm:spPr/>
      <dgm:t>
        <a:bodyPr/>
        <a:lstStyle/>
        <a:p>
          <a:endParaRPr lang="en-US"/>
        </a:p>
      </dgm:t>
    </dgm:pt>
    <dgm:pt modelId="{9444FBF9-3795-4654-9544-0FF405121B17}">
      <dgm:prSet phldrT="[Text]"/>
      <dgm:spPr/>
      <dgm:t>
        <a:bodyPr/>
        <a:lstStyle/>
        <a:p>
          <a:r>
            <a:rPr lang="en-US" dirty="0"/>
            <a:t>150 train classes / 50 test classes</a:t>
          </a:r>
        </a:p>
      </dgm:t>
    </dgm:pt>
    <dgm:pt modelId="{1E67A1A4-313C-4883-92CF-97660D97DF69}" type="parTrans" cxnId="{463555BE-F1B1-404E-BB3A-0239C8FD0778}">
      <dgm:prSet/>
      <dgm:spPr/>
      <dgm:t>
        <a:bodyPr/>
        <a:lstStyle/>
        <a:p>
          <a:endParaRPr lang="en-US"/>
        </a:p>
      </dgm:t>
    </dgm:pt>
    <dgm:pt modelId="{4DD3677A-4351-430C-9203-88A4FDAA4BAB}" type="sibTrans" cxnId="{463555BE-F1B1-404E-BB3A-0239C8FD0778}">
      <dgm:prSet/>
      <dgm:spPr/>
      <dgm:t>
        <a:bodyPr/>
        <a:lstStyle/>
        <a:p>
          <a:endParaRPr lang="en-US"/>
        </a:p>
      </dgm:t>
    </dgm:pt>
    <dgm:pt modelId="{A1CBFA13-ED31-4AF4-9860-D1BEC8DA2CD5}">
      <dgm:prSet phldrT="[Text]"/>
      <dgm:spPr/>
      <dgm:t>
        <a:bodyPr/>
        <a:lstStyle/>
        <a:p>
          <a:r>
            <a:rPr lang="en-US" dirty="0"/>
            <a:t>12K images</a:t>
          </a:r>
        </a:p>
      </dgm:t>
    </dgm:pt>
    <dgm:pt modelId="{A09B5C60-7790-4ED3-9A6E-71A9F65C2615}" type="parTrans" cxnId="{503C1F35-62BC-4E2C-8392-5698B26CEEFC}">
      <dgm:prSet/>
      <dgm:spPr/>
      <dgm:t>
        <a:bodyPr/>
        <a:lstStyle/>
        <a:p>
          <a:endParaRPr lang="en-US"/>
        </a:p>
      </dgm:t>
    </dgm:pt>
    <dgm:pt modelId="{EE3A836E-CBAD-4E43-A4ED-A112291D1585}" type="sibTrans" cxnId="{503C1F35-62BC-4E2C-8392-5698B26CEEFC}">
      <dgm:prSet/>
      <dgm:spPr/>
      <dgm:t>
        <a:bodyPr/>
        <a:lstStyle/>
        <a:p>
          <a:endParaRPr lang="en-US"/>
        </a:p>
      </dgm:t>
    </dgm:pt>
    <dgm:pt modelId="{842FB074-50B8-4737-8FF4-F264A6795B74}">
      <dgm:prSet phldrT="[Text]"/>
      <dgm:spPr/>
      <dgm:t>
        <a:bodyPr/>
        <a:lstStyle/>
        <a:p>
          <a:r>
            <a:rPr lang="en-US" dirty="0"/>
            <a:t>Lack of pair labels</a:t>
          </a:r>
        </a:p>
      </dgm:t>
    </dgm:pt>
    <dgm:pt modelId="{EFB37AE1-CF1B-4837-9B59-1DD2D0BED614}" type="parTrans" cxnId="{9A36A0FA-25A3-4EC8-8AE9-02BD748FCACC}">
      <dgm:prSet/>
      <dgm:spPr/>
      <dgm:t>
        <a:bodyPr/>
        <a:lstStyle/>
        <a:p>
          <a:endParaRPr lang="en-US"/>
        </a:p>
      </dgm:t>
    </dgm:pt>
    <dgm:pt modelId="{E841E118-92DE-4319-BCD9-198D355E5799}" type="sibTrans" cxnId="{9A36A0FA-25A3-4EC8-8AE9-02BD748FCACC}">
      <dgm:prSet/>
      <dgm:spPr/>
      <dgm:t>
        <a:bodyPr/>
        <a:lstStyle/>
        <a:p>
          <a:endParaRPr lang="en-US"/>
        </a:p>
      </dgm:t>
    </dgm:pt>
    <dgm:pt modelId="{E7BE4F15-59C7-4D87-A028-AEF2A54F1751}">
      <dgm:prSet phldrT="[Text]"/>
      <dgm:spPr/>
      <dgm:t>
        <a:bodyPr/>
        <a:lstStyle/>
        <a:p>
          <a:r>
            <a:rPr lang="en-US" dirty="0"/>
            <a:t>123K training data</a:t>
          </a:r>
        </a:p>
      </dgm:t>
    </dgm:pt>
    <dgm:pt modelId="{B801F0AF-4A38-47BF-A780-2A680AEDEE8A}" type="parTrans" cxnId="{31E1538A-FACF-4456-92AE-AC431D6D3712}">
      <dgm:prSet/>
      <dgm:spPr/>
      <dgm:t>
        <a:bodyPr/>
        <a:lstStyle/>
        <a:p>
          <a:endParaRPr lang="en-US"/>
        </a:p>
      </dgm:t>
    </dgm:pt>
    <dgm:pt modelId="{651913D9-CFE2-4008-8D30-30C474E241E2}" type="sibTrans" cxnId="{31E1538A-FACF-4456-92AE-AC431D6D3712}">
      <dgm:prSet/>
      <dgm:spPr/>
      <dgm:t>
        <a:bodyPr/>
        <a:lstStyle/>
        <a:p>
          <a:endParaRPr lang="en-US"/>
        </a:p>
      </dgm:t>
    </dgm:pt>
    <dgm:pt modelId="{B698E5B4-E364-41AE-9CA2-C059736BDD89}">
      <dgm:prSet phldrT="[Text]"/>
      <dgm:spPr/>
      <dgm:t>
        <a:bodyPr/>
        <a:lstStyle/>
        <a:p>
          <a:r>
            <a:rPr lang="en-US" dirty="0"/>
            <a:t>Repurpose</a:t>
          </a:r>
        </a:p>
      </dgm:t>
    </dgm:pt>
    <dgm:pt modelId="{CCACE154-99DB-4A4F-86DD-E15441F5B238}" type="parTrans" cxnId="{AD0CA14B-94BD-419D-86BE-871B60384BA0}">
      <dgm:prSet/>
      <dgm:spPr/>
      <dgm:t>
        <a:bodyPr/>
        <a:lstStyle/>
        <a:p>
          <a:endParaRPr lang="en-US"/>
        </a:p>
      </dgm:t>
    </dgm:pt>
    <dgm:pt modelId="{0865C211-2E8C-4C28-8F8C-DC33D5594C2F}" type="sibTrans" cxnId="{AD0CA14B-94BD-419D-86BE-871B60384BA0}">
      <dgm:prSet/>
      <dgm:spPr/>
      <dgm:t>
        <a:bodyPr/>
        <a:lstStyle/>
        <a:p>
          <a:endParaRPr lang="en-US"/>
        </a:p>
      </dgm:t>
    </dgm:pt>
    <dgm:pt modelId="{BB8EC834-285C-404D-BCF0-3C070B422DC5}">
      <dgm:prSet phldrT="[Text]"/>
      <dgm:spPr/>
      <dgm:t>
        <a:bodyPr/>
        <a:lstStyle/>
        <a:p>
          <a:r>
            <a:rPr lang="en-US" dirty="0"/>
            <a:t>5K/1K testing data</a:t>
          </a:r>
        </a:p>
      </dgm:t>
    </dgm:pt>
    <dgm:pt modelId="{19D79B52-5012-47C7-9F15-14652333B595}" type="parTrans" cxnId="{AECFD072-6B97-47CA-A3DA-9AE0AFD2F8C9}">
      <dgm:prSet/>
      <dgm:spPr/>
    </dgm:pt>
    <dgm:pt modelId="{993C4D6E-CBF5-4924-A46C-DE6AD49626A0}" type="sibTrans" cxnId="{AECFD072-6B97-47CA-A3DA-9AE0AFD2F8C9}">
      <dgm:prSet/>
      <dgm:spPr/>
    </dgm:pt>
    <dgm:pt modelId="{36372C85-0AA9-40EC-AC33-865CF6A49B83}" type="pres">
      <dgm:prSet presAssocID="{4BB395BC-5B55-4A2D-8C2D-5A2BFE05AE22}" presName="linearFlow" presStyleCnt="0">
        <dgm:presLayoutVars>
          <dgm:dir/>
          <dgm:animLvl val="lvl"/>
          <dgm:resizeHandles val="exact"/>
        </dgm:presLayoutVars>
      </dgm:prSet>
      <dgm:spPr/>
    </dgm:pt>
    <dgm:pt modelId="{F247E9A5-F033-4524-A188-9D4D46F4C133}" type="pres">
      <dgm:prSet presAssocID="{18F6700F-C36F-4645-AE9C-C7E93609A0DF}" presName="composite" presStyleCnt="0"/>
      <dgm:spPr/>
    </dgm:pt>
    <dgm:pt modelId="{03135905-7E21-4E46-9752-748991794F99}" type="pres">
      <dgm:prSet presAssocID="{18F6700F-C36F-4645-AE9C-C7E93609A0DF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EA1AB67-2CB0-4A62-AE68-BC6C15278DE3}" type="pres">
      <dgm:prSet presAssocID="{18F6700F-C36F-4645-AE9C-C7E93609A0DF}" presName="descendantText" presStyleLbl="alignAcc1" presStyleIdx="0" presStyleCnt="2">
        <dgm:presLayoutVars>
          <dgm:bulletEnabled val="1"/>
        </dgm:presLayoutVars>
      </dgm:prSet>
      <dgm:spPr/>
    </dgm:pt>
    <dgm:pt modelId="{1D23800B-C338-47F6-AD86-37456B6668A9}" type="pres">
      <dgm:prSet presAssocID="{F30E8879-95D4-4975-88C3-7CC64EBE1FD1}" presName="sp" presStyleCnt="0"/>
      <dgm:spPr/>
    </dgm:pt>
    <dgm:pt modelId="{BCC1741C-9EBB-4F74-9E1A-6777E6DDB26A}" type="pres">
      <dgm:prSet presAssocID="{DD369432-DF23-4C24-A79E-EAC4A8CB6FC3}" presName="composite" presStyleCnt="0"/>
      <dgm:spPr/>
    </dgm:pt>
    <dgm:pt modelId="{AC1B09ED-2857-41BA-A042-086800AAFB75}" type="pres">
      <dgm:prSet presAssocID="{DD369432-DF23-4C24-A79E-EAC4A8CB6FC3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781ED836-7304-4BC2-A679-32D9FF32CD7B}" type="pres">
      <dgm:prSet presAssocID="{DD369432-DF23-4C24-A79E-EAC4A8CB6FC3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44D74F09-D79B-4E58-BC21-405BAC771411}" type="presOf" srcId="{4BB395BC-5B55-4A2D-8C2D-5A2BFE05AE22}" destId="{36372C85-0AA9-40EC-AC33-865CF6A49B83}" srcOrd="0" destOrd="0" presId="urn:microsoft.com/office/officeart/2005/8/layout/chevron2"/>
    <dgm:cxn modelId="{3A105A0A-A9C0-4D0E-B78F-C2F31834927E}" type="presOf" srcId="{A1CBFA13-ED31-4AF4-9860-D1BEC8DA2CD5}" destId="{781ED836-7304-4BC2-A679-32D9FF32CD7B}" srcOrd="0" destOrd="1" presId="urn:microsoft.com/office/officeart/2005/8/layout/chevron2"/>
    <dgm:cxn modelId="{386F500B-9897-4155-852D-57C875EB55C9}" type="presOf" srcId="{8E94DC22-828F-45AC-BC19-0DA1412A690D}" destId="{0EA1AB67-2CB0-4A62-AE68-BC6C15278DE3}" srcOrd="0" destOrd="3" presId="urn:microsoft.com/office/officeart/2005/8/layout/chevron2"/>
    <dgm:cxn modelId="{41EB362C-255D-4F52-A398-6494D901274A}" type="presOf" srcId="{18F6700F-C36F-4645-AE9C-C7E93609A0DF}" destId="{03135905-7E21-4E46-9752-748991794F99}" srcOrd="0" destOrd="0" presId="urn:microsoft.com/office/officeart/2005/8/layout/chevron2"/>
    <dgm:cxn modelId="{503C1F35-62BC-4E2C-8392-5698B26CEEFC}" srcId="{DD369432-DF23-4C24-A79E-EAC4A8CB6FC3}" destId="{A1CBFA13-ED31-4AF4-9860-D1BEC8DA2CD5}" srcOrd="1" destOrd="0" parTransId="{A09B5C60-7790-4ED3-9A6E-71A9F65C2615}" sibTransId="{EE3A836E-CBAD-4E43-A4ED-A112291D1585}"/>
    <dgm:cxn modelId="{314AC464-5084-4889-A0FF-133B94CD11C9}" type="presOf" srcId="{DD369432-DF23-4C24-A79E-EAC4A8CB6FC3}" destId="{AC1B09ED-2857-41BA-A042-086800AAFB75}" srcOrd="0" destOrd="0" presId="urn:microsoft.com/office/officeart/2005/8/layout/chevron2"/>
    <dgm:cxn modelId="{BFBD3A45-68AF-4A0A-824D-A7446D0CBF49}" srcId="{18F6700F-C36F-4645-AE9C-C7E93609A0DF}" destId="{38F484A4-C764-4060-B167-FAF109BDC30C}" srcOrd="0" destOrd="0" parTransId="{F812610E-08F0-41FC-9263-43AA6F1358C6}" sibTransId="{891E1D6E-98E5-4998-ABB0-2F6530F18A0A}"/>
    <dgm:cxn modelId="{6F4BFA65-C7AA-4B0D-BBA7-E2240FF92B78}" srcId="{DD369432-DF23-4C24-A79E-EAC4A8CB6FC3}" destId="{74430D33-15ED-45D5-A270-F9EEE831861A}" srcOrd="2" destOrd="0" parTransId="{EC4C8CCD-272C-41DE-ABD6-BDED98F6A6EA}" sibTransId="{233F8008-4B4C-43CA-83EE-823A42897675}"/>
    <dgm:cxn modelId="{AD0CA14B-94BD-419D-86BE-871B60384BA0}" srcId="{DD369432-DF23-4C24-A79E-EAC4A8CB6FC3}" destId="{B698E5B4-E364-41AE-9CA2-C059736BDD89}" srcOrd="3" destOrd="0" parTransId="{CCACE154-99DB-4A4F-86DD-E15441F5B238}" sibTransId="{0865C211-2E8C-4C28-8F8C-DC33D5594C2F}"/>
    <dgm:cxn modelId="{BA0DC16D-A7FA-4A1B-95C3-F9919C1A62AF}" type="presOf" srcId="{842FB074-50B8-4737-8FF4-F264A6795B74}" destId="{0EA1AB67-2CB0-4A62-AE68-BC6C15278DE3}" srcOrd="0" destOrd="4" presId="urn:microsoft.com/office/officeart/2005/8/layout/chevron2"/>
    <dgm:cxn modelId="{AECFD072-6B97-47CA-A3DA-9AE0AFD2F8C9}" srcId="{18F6700F-C36F-4645-AE9C-C7E93609A0DF}" destId="{BB8EC834-285C-404D-BCF0-3C070B422DC5}" srcOrd="2" destOrd="0" parTransId="{19D79B52-5012-47C7-9F15-14652333B595}" sibTransId="{993C4D6E-CBF5-4924-A46C-DE6AD49626A0}"/>
    <dgm:cxn modelId="{409A2F75-E530-463A-B66A-995DB1115288}" srcId="{4BB395BC-5B55-4A2D-8C2D-5A2BFE05AE22}" destId="{DD369432-DF23-4C24-A79E-EAC4A8CB6FC3}" srcOrd="1" destOrd="0" parTransId="{9253E9C5-4CE8-4263-AE20-6E28ACBE03F6}" sibTransId="{B7BB3BF0-040A-4A94-AF95-44EE60663294}"/>
    <dgm:cxn modelId="{81F8DE82-F8E0-4E45-9510-A96155489CA6}" type="presOf" srcId="{38F484A4-C764-4060-B167-FAF109BDC30C}" destId="{0EA1AB67-2CB0-4A62-AE68-BC6C15278DE3}" srcOrd="0" destOrd="0" presId="urn:microsoft.com/office/officeart/2005/8/layout/chevron2"/>
    <dgm:cxn modelId="{DD28BB86-B1FD-4662-993B-7CAE8A50A233}" srcId="{DD369432-DF23-4C24-A79E-EAC4A8CB6FC3}" destId="{FD49EB19-4142-4870-BB5A-52DFD2CCBF78}" srcOrd="0" destOrd="0" parTransId="{6932753A-9334-4A6A-BE3B-3936F7EC2ECF}" sibTransId="{B483DF3B-2945-41E8-96FA-CDEC3BF231ED}"/>
    <dgm:cxn modelId="{31E1538A-FACF-4456-92AE-AC431D6D3712}" srcId="{18F6700F-C36F-4645-AE9C-C7E93609A0DF}" destId="{E7BE4F15-59C7-4D87-A028-AEF2A54F1751}" srcOrd="1" destOrd="0" parTransId="{B801F0AF-4A38-47BF-A780-2A680AEDEE8A}" sibTransId="{651913D9-CFE2-4008-8D30-30C474E241E2}"/>
    <dgm:cxn modelId="{6219319A-7E61-4DCA-B6C2-6C8F47BADDB1}" type="presOf" srcId="{B698E5B4-E364-41AE-9CA2-C059736BDD89}" destId="{781ED836-7304-4BC2-A679-32D9FF32CD7B}" srcOrd="0" destOrd="3" presId="urn:microsoft.com/office/officeart/2005/8/layout/chevron2"/>
    <dgm:cxn modelId="{D459FAA9-FDB0-4FCF-AAAB-8C1822EE1C4E}" srcId="{18F6700F-C36F-4645-AE9C-C7E93609A0DF}" destId="{8E94DC22-828F-45AC-BC19-0DA1412A690D}" srcOrd="3" destOrd="0" parTransId="{6B5AAD10-2908-411F-8530-900AF4E17397}" sibTransId="{7C8A0979-0B83-4B18-AB60-28A1DC2868E6}"/>
    <dgm:cxn modelId="{A40B87B3-CB9A-4A2E-8431-E129E6FF9E43}" type="presOf" srcId="{BB8EC834-285C-404D-BCF0-3C070B422DC5}" destId="{0EA1AB67-2CB0-4A62-AE68-BC6C15278DE3}" srcOrd="0" destOrd="2" presId="urn:microsoft.com/office/officeart/2005/8/layout/chevron2"/>
    <dgm:cxn modelId="{463555BE-F1B1-404E-BB3A-0239C8FD0778}" srcId="{DD369432-DF23-4C24-A79E-EAC4A8CB6FC3}" destId="{9444FBF9-3795-4654-9544-0FF405121B17}" srcOrd="4" destOrd="0" parTransId="{1E67A1A4-313C-4883-92CF-97660D97DF69}" sibTransId="{4DD3677A-4351-430C-9203-88A4FDAA4BAB}"/>
    <dgm:cxn modelId="{92D4DDCF-9DCE-41B5-9D5B-E2BE5A5DCD9D}" type="presOf" srcId="{E7BE4F15-59C7-4D87-A028-AEF2A54F1751}" destId="{0EA1AB67-2CB0-4A62-AE68-BC6C15278DE3}" srcOrd="0" destOrd="1" presId="urn:microsoft.com/office/officeart/2005/8/layout/chevron2"/>
    <dgm:cxn modelId="{5FB1F2D0-FBEE-4C4F-8C0A-884E0BCD86C1}" type="presOf" srcId="{74430D33-15ED-45D5-A270-F9EEE831861A}" destId="{781ED836-7304-4BC2-A679-32D9FF32CD7B}" srcOrd="0" destOrd="2" presId="urn:microsoft.com/office/officeart/2005/8/layout/chevron2"/>
    <dgm:cxn modelId="{6A689DD3-98DF-4B4C-9B99-BBE838C3EE7C}" type="presOf" srcId="{9444FBF9-3795-4654-9544-0FF405121B17}" destId="{781ED836-7304-4BC2-A679-32D9FF32CD7B}" srcOrd="0" destOrd="4" presId="urn:microsoft.com/office/officeart/2005/8/layout/chevron2"/>
    <dgm:cxn modelId="{5B8A45D4-B930-4E9A-871B-2B9F33CFD3BB}" type="presOf" srcId="{FD49EB19-4142-4870-BB5A-52DFD2CCBF78}" destId="{781ED836-7304-4BC2-A679-32D9FF32CD7B}" srcOrd="0" destOrd="0" presId="urn:microsoft.com/office/officeart/2005/8/layout/chevron2"/>
    <dgm:cxn modelId="{D7759BF4-30BC-44A8-B449-6EACE5150C6F}" srcId="{4BB395BC-5B55-4A2D-8C2D-5A2BFE05AE22}" destId="{18F6700F-C36F-4645-AE9C-C7E93609A0DF}" srcOrd="0" destOrd="0" parTransId="{57A745E3-7FAC-4E6B-AD2F-BBB8EB94E618}" sibTransId="{F30E8879-95D4-4975-88C3-7CC64EBE1FD1}"/>
    <dgm:cxn modelId="{9A36A0FA-25A3-4EC8-8AE9-02BD748FCACC}" srcId="{18F6700F-C36F-4645-AE9C-C7E93609A0DF}" destId="{842FB074-50B8-4737-8FF4-F264A6795B74}" srcOrd="4" destOrd="0" parTransId="{EFB37AE1-CF1B-4837-9B59-1DD2D0BED614}" sibTransId="{E841E118-92DE-4319-BCD9-198D355E5799}"/>
    <dgm:cxn modelId="{7BD9FC08-62C3-49CF-B424-14EA1D8CDD4C}" type="presParOf" srcId="{36372C85-0AA9-40EC-AC33-865CF6A49B83}" destId="{F247E9A5-F033-4524-A188-9D4D46F4C133}" srcOrd="0" destOrd="0" presId="urn:microsoft.com/office/officeart/2005/8/layout/chevron2"/>
    <dgm:cxn modelId="{87929A9A-F6EA-4B5D-BE30-5A9F08190550}" type="presParOf" srcId="{F247E9A5-F033-4524-A188-9D4D46F4C133}" destId="{03135905-7E21-4E46-9752-748991794F99}" srcOrd="0" destOrd="0" presId="urn:microsoft.com/office/officeart/2005/8/layout/chevron2"/>
    <dgm:cxn modelId="{CDD2069E-0194-401D-B4DE-15CF6CE5716D}" type="presParOf" srcId="{F247E9A5-F033-4524-A188-9D4D46F4C133}" destId="{0EA1AB67-2CB0-4A62-AE68-BC6C15278DE3}" srcOrd="1" destOrd="0" presId="urn:microsoft.com/office/officeart/2005/8/layout/chevron2"/>
    <dgm:cxn modelId="{EB366D44-507A-49B3-A568-5549B7F84045}" type="presParOf" srcId="{36372C85-0AA9-40EC-AC33-865CF6A49B83}" destId="{1D23800B-C338-47F6-AD86-37456B6668A9}" srcOrd="1" destOrd="0" presId="urn:microsoft.com/office/officeart/2005/8/layout/chevron2"/>
    <dgm:cxn modelId="{C465DF0B-B641-4F55-90DC-065F95B46467}" type="presParOf" srcId="{36372C85-0AA9-40EC-AC33-865CF6A49B83}" destId="{BCC1741C-9EBB-4F74-9E1A-6777E6DDB26A}" srcOrd="2" destOrd="0" presId="urn:microsoft.com/office/officeart/2005/8/layout/chevron2"/>
    <dgm:cxn modelId="{B731E46D-CF53-4EC8-A93B-F82577461702}" type="presParOf" srcId="{BCC1741C-9EBB-4F74-9E1A-6777E6DDB26A}" destId="{AC1B09ED-2857-41BA-A042-086800AAFB75}" srcOrd="0" destOrd="0" presId="urn:microsoft.com/office/officeart/2005/8/layout/chevron2"/>
    <dgm:cxn modelId="{17DBD2A4-8784-4525-9325-E233700BAB68}" type="presParOf" srcId="{BCC1741C-9EBB-4F74-9E1A-6777E6DDB26A}" destId="{781ED836-7304-4BC2-A679-32D9FF32CD7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9AD29A-0177-4EB1-82F3-C37A34512B10}" type="doc">
      <dgm:prSet loTypeId="urn:microsoft.com/office/officeart/2009/3/layout/PlusandMinus" loCatId="relationship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2510DE9-3C07-4277-9282-F615C3141D2B}">
      <dgm:prSet phldrT="[Text]"/>
      <dgm:spPr/>
      <dgm:t>
        <a:bodyPr/>
        <a:lstStyle/>
        <a:p>
          <a:pPr>
            <a:lnSpc>
              <a:spcPct val="90000"/>
            </a:lnSpc>
            <a:buNone/>
          </a:pPr>
          <a:r>
            <a:rPr lang="en-US" dirty="0"/>
            <a:t>Pros</a:t>
          </a:r>
        </a:p>
      </dgm:t>
    </dgm:pt>
    <dgm:pt modelId="{4B6CC04C-4308-491D-ABF1-65F2EEE49C7C}" type="parTrans" cxnId="{59B65523-50EF-438E-BBA6-84B354DFF3A0}">
      <dgm:prSet/>
      <dgm:spPr/>
      <dgm:t>
        <a:bodyPr/>
        <a:lstStyle/>
        <a:p>
          <a:endParaRPr lang="en-US"/>
        </a:p>
      </dgm:t>
    </dgm:pt>
    <dgm:pt modelId="{D98CFCD3-3574-4990-B8F3-51BA06986F2A}" type="sibTrans" cxnId="{59B65523-50EF-438E-BBA6-84B354DFF3A0}">
      <dgm:prSet/>
      <dgm:spPr/>
      <dgm:t>
        <a:bodyPr/>
        <a:lstStyle/>
        <a:p>
          <a:endParaRPr lang="en-US"/>
        </a:p>
      </dgm:t>
    </dgm:pt>
    <dgm:pt modelId="{4B6DFFC3-55AF-4E29-94C0-B0FCC8FCAEBE}">
      <dgm:prSet phldrT="[Text]"/>
      <dgm:spPr/>
      <dgm:t>
        <a:bodyPr/>
        <a:lstStyle/>
        <a:p>
          <a:pPr>
            <a:lnSpc>
              <a:spcPct val="90000"/>
            </a:lnSpc>
          </a:pPr>
          <a:r>
            <a:rPr lang="en-US" dirty="0"/>
            <a:t>Cons</a:t>
          </a:r>
        </a:p>
      </dgm:t>
    </dgm:pt>
    <dgm:pt modelId="{26DE891A-D717-4368-A59A-28D788F850BD}" type="parTrans" cxnId="{26BE8973-CDCC-4B68-83EE-827366BA046D}">
      <dgm:prSet/>
      <dgm:spPr/>
      <dgm:t>
        <a:bodyPr/>
        <a:lstStyle/>
        <a:p>
          <a:endParaRPr lang="en-US"/>
        </a:p>
      </dgm:t>
    </dgm:pt>
    <dgm:pt modelId="{8F533BE7-EE0E-4EB5-98CB-4FB88393E380}" type="sibTrans" cxnId="{26BE8973-CDCC-4B68-83EE-827366BA046D}">
      <dgm:prSet/>
      <dgm:spPr/>
      <dgm:t>
        <a:bodyPr/>
        <a:lstStyle/>
        <a:p>
          <a:endParaRPr lang="en-US"/>
        </a:p>
      </dgm:t>
    </dgm:pt>
    <dgm:pt modelId="{AE86573F-0791-4D29-9298-F5EBDC7C9E65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Time and space complexity</a:t>
          </a:r>
        </a:p>
      </dgm:t>
    </dgm:pt>
    <dgm:pt modelId="{6B7C7141-7040-4A14-9992-FB3A2FA91EA8}" type="parTrans" cxnId="{ECA4B51B-8970-46A3-8034-4399A57ACE7B}">
      <dgm:prSet/>
      <dgm:spPr/>
      <dgm:t>
        <a:bodyPr/>
        <a:lstStyle/>
        <a:p>
          <a:endParaRPr lang="en-US"/>
        </a:p>
      </dgm:t>
    </dgm:pt>
    <dgm:pt modelId="{187208A0-F503-45E9-9239-856B77587EEC}" type="sibTrans" cxnId="{ECA4B51B-8970-46A3-8034-4399A57ACE7B}">
      <dgm:prSet/>
      <dgm:spPr/>
      <dgm:t>
        <a:bodyPr/>
        <a:lstStyle/>
        <a:p>
          <a:endParaRPr lang="en-US"/>
        </a:p>
      </dgm:t>
    </dgm:pt>
    <dgm:pt modelId="{4912E878-D647-4E31-BB2E-FC1DFF9FB768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Comprehensive results</a:t>
          </a:r>
        </a:p>
      </dgm:t>
    </dgm:pt>
    <dgm:pt modelId="{CA720E1E-FC02-4C87-85DD-1554187B9692}" type="parTrans" cxnId="{5F245F05-8D8C-499B-A87F-C3D4F733C3DE}">
      <dgm:prSet/>
      <dgm:spPr/>
      <dgm:t>
        <a:bodyPr/>
        <a:lstStyle/>
        <a:p>
          <a:endParaRPr lang="en-US"/>
        </a:p>
      </dgm:t>
    </dgm:pt>
    <dgm:pt modelId="{893D626E-904F-407D-B534-49ECB1BAFABB}" type="sibTrans" cxnId="{5F245F05-8D8C-499B-A87F-C3D4F733C3DE}">
      <dgm:prSet/>
      <dgm:spPr/>
      <dgm:t>
        <a:bodyPr/>
        <a:lstStyle/>
        <a:p>
          <a:endParaRPr lang="en-US"/>
        </a:p>
      </dgm:t>
    </dgm:pt>
    <dgm:pt modelId="{DD1BC6D8-7669-4C93-AF00-8DC9E4797A1D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Code availability</a:t>
          </a:r>
        </a:p>
        <a:p>
          <a:pPr>
            <a:lnSpc>
              <a:spcPct val="90000"/>
            </a:lnSpc>
            <a:buFont typeface="Arial" panose="020B0604020202020204" pitchFamily="34" charset="0"/>
            <a:buChar char="•"/>
          </a:pPr>
          <a:endParaRPr lang="en-US" dirty="0"/>
        </a:p>
      </dgm:t>
    </dgm:pt>
    <dgm:pt modelId="{CEE57B75-C0A1-48B8-84A6-FAE808A2D5F8}" type="parTrans" cxnId="{1A75CCA5-E464-4965-A281-0C62D3E1746C}">
      <dgm:prSet/>
      <dgm:spPr/>
      <dgm:t>
        <a:bodyPr/>
        <a:lstStyle/>
        <a:p>
          <a:endParaRPr lang="en-US"/>
        </a:p>
      </dgm:t>
    </dgm:pt>
    <dgm:pt modelId="{8641E2FD-6837-4067-8CA0-2E70723CC38A}" type="sibTrans" cxnId="{1A75CCA5-E464-4965-A281-0C62D3E1746C}">
      <dgm:prSet/>
      <dgm:spPr/>
      <dgm:t>
        <a:bodyPr/>
        <a:lstStyle/>
        <a:p>
          <a:endParaRPr lang="en-US"/>
        </a:p>
      </dgm:t>
    </dgm:pt>
    <dgm:pt modelId="{679D4B82-83A0-49CB-8E87-3AAE03BE00FF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Novelty</a:t>
          </a:r>
        </a:p>
      </dgm:t>
    </dgm:pt>
    <dgm:pt modelId="{A1393B16-49FD-43D8-A7AF-0051AC98C6B6}" type="parTrans" cxnId="{9649AC4B-E7FF-4539-B821-FDCD7776CD3B}">
      <dgm:prSet/>
      <dgm:spPr/>
      <dgm:t>
        <a:bodyPr/>
        <a:lstStyle/>
        <a:p>
          <a:endParaRPr lang="en-US"/>
        </a:p>
      </dgm:t>
    </dgm:pt>
    <dgm:pt modelId="{48FC8492-6A05-49B5-A08F-BA51DA710C4F}" type="sibTrans" cxnId="{9649AC4B-E7FF-4539-B821-FDCD7776CD3B}">
      <dgm:prSet/>
      <dgm:spPr/>
      <dgm:t>
        <a:bodyPr/>
        <a:lstStyle/>
        <a:p>
          <a:endParaRPr lang="en-US"/>
        </a:p>
      </dgm:t>
    </dgm:pt>
    <dgm:pt modelId="{2D62212E-EE26-4E7C-82BD-461FA8E8E365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Enabling algebraic relation</a:t>
          </a:r>
        </a:p>
      </dgm:t>
    </dgm:pt>
    <dgm:pt modelId="{554C0A34-E1F3-4CBD-A224-CC149224827F}" type="parTrans" cxnId="{2F07266E-DFF8-4E1E-9BF2-D8DC22332161}">
      <dgm:prSet/>
      <dgm:spPr/>
      <dgm:t>
        <a:bodyPr/>
        <a:lstStyle/>
        <a:p>
          <a:endParaRPr lang="en-US"/>
        </a:p>
      </dgm:t>
    </dgm:pt>
    <dgm:pt modelId="{39218F7F-599F-4DCC-A7CD-FBEF7F8A42EE}" type="sibTrans" cxnId="{2F07266E-DFF8-4E1E-9BF2-D8DC22332161}">
      <dgm:prSet/>
      <dgm:spPr/>
      <dgm:t>
        <a:bodyPr/>
        <a:lstStyle/>
        <a:p>
          <a:endParaRPr lang="en-US"/>
        </a:p>
      </dgm:t>
    </dgm:pt>
    <dgm:pt modelId="{34DBAC35-4E22-40EA-B874-3600D6EB9544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Unavailable perfect dataset</a:t>
          </a:r>
        </a:p>
      </dgm:t>
    </dgm:pt>
    <dgm:pt modelId="{53EB074A-0968-4E94-B83B-4E0900B1F3F7}" type="parTrans" cxnId="{D32C9148-F6F6-49CC-B4ED-106FD566B7C5}">
      <dgm:prSet/>
      <dgm:spPr/>
      <dgm:t>
        <a:bodyPr/>
        <a:lstStyle/>
        <a:p>
          <a:endParaRPr lang="en-US"/>
        </a:p>
      </dgm:t>
    </dgm:pt>
    <dgm:pt modelId="{CC038651-2B60-4E80-9483-0A71B62C0369}" type="sibTrans" cxnId="{D32C9148-F6F6-49CC-B4ED-106FD566B7C5}">
      <dgm:prSet/>
      <dgm:spPr/>
      <dgm:t>
        <a:bodyPr/>
        <a:lstStyle/>
        <a:p>
          <a:endParaRPr lang="en-US"/>
        </a:p>
      </dgm:t>
    </dgm:pt>
    <dgm:pt modelId="{6988D479-5C77-4D87-A989-CDBEF5639C34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Uncertainty estimation</a:t>
          </a:r>
        </a:p>
      </dgm:t>
    </dgm:pt>
    <dgm:pt modelId="{7C12A02C-6518-48A9-B4B4-F501C0D695C8}" type="parTrans" cxnId="{BD06D4C8-F2C7-407A-8319-21AC64C6682A}">
      <dgm:prSet/>
      <dgm:spPr/>
      <dgm:t>
        <a:bodyPr/>
        <a:lstStyle/>
        <a:p>
          <a:endParaRPr lang="en-US"/>
        </a:p>
      </dgm:t>
    </dgm:pt>
    <dgm:pt modelId="{8B6B787A-73A0-42D8-A506-03C9E0033D32}" type="sibTrans" cxnId="{BD06D4C8-F2C7-407A-8319-21AC64C6682A}">
      <dgm:prSet/>
      <dgm:spPr/>
      <dgm:t>
        <a:bodyPr/>
        <a:lstStyle/>
        <a:p>
          <a:endParaRPr lang="en-US"/>
        </a:p>
      </dgm:t>
    </dgm:pt>
    <dgm:pt modelId="{C362D6DB-B3B8-4199-905E-6FA6791EB7B3}" type="pres">
      <dgm:prSet presAssocID="{C09AD29A-0177-4EB1-82F3-C37A34512B1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BAD81A0F-0418-4E96-9216-D47DEDD13E1C}" type="pres">
      <dgm:prSet presAssocID="{C09AD29A-0177-4EB1-82F3-C37A34512B10}" presName="Background" presStyleLbl="bgImgPlace1" presStyleIdx="0" presStyleCnt="1"/>
      <dgm:spPr/>
    </dgm:pt>
    <dgm:pt modelId="{BD02EF37-5875-4099-ABB3-AA7D25699E36}" type="pres">
      <dgm:prSet presAssocID="{C09AD29A-0177-4EB1-82F3-C37A34512B1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2E98756-A341-4DD4-BAEA-903C6FF4F45E}" type="pres">
      <dgm:prSet presAssocID="{C09AD29A-0177-4EB1-82F3-C37A34512B10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0E9C21E-7440-47D9-BB19-74EE22D88536}" type="pres">
      <dgm:prSet presAssocID="{C09AD29A-0177-4EB1-82F3-C37A34512B10}" presName="Plus" presStyleLbl="alignNode1" presStyleIdx="0" presStyleCnt="2"/>
      <dgm:spPr/>
    </dgm:pt>
    <dgm:pt modelId="{A06C98AD-7A07-4578-8C9A-5B2C9FCB8BEC}" type="pres">
      <dgm:prSet presAssocID="{C09AD29A-0177-4EB1-82F3-C37A34512B10}" presName="Minus" presStyleLbl="alignNode1" presStyleIdx="1" presStyleCnt="2"/>
      <dgm:spPr/>
    </dgm:pt>
    <dgm:pt modelId="{93FBADA1-0C0B-495B-A744-BB4C3EFF0859}" type="pres">
      <dgm:prSet presAssocID="{C09AD29A-0177-4EB1-82F3-C37A34512B10}" presName="Divider" presStyleLbl="parChTrans1D1" presStyleIdx="0" presStyleCnt="1"/>
      <dgm:spPr/>
    </dgm:pt>
  </dgm:ptLst>
  <dgm:cxnLst>
    <dgm:cxn modelId="{5F245F05-8D8C-499B-A87F-C3D4F733C3DE}" srcId="{02510DE9-3C07-4277-9282-F615C3141D2B}" destId="{4912E878-D647-4E31-BB2E-FC1DFF9FB768}" srcOrd="3" destOrd="0" parTransId="{CA720E1E-FC02-4C87-85DD-1554187B9692}" sibTransId="{893D626E-904F-407D-B534-49ECB1BAFABB}"/>
    <dgm:cxn modelId="{B3593F0E-0DEE-4A59-84F4-7FBAF4ECB943}" type="presOf" srcId="{4B6DFFC3-55AF-4E29-94C0-B0FCC8FCAEBE}" destId="{C2E98756-A341-4DD4-BAEA-903C6FF4F45E}" srcOrd="0" destOrd="0" presId="urn:microsoft.com/office/officeart/2009/3/layout/PlusandMinus"/>
    <dgm:cxn modelId="{ECA4B51B-8970-46A3-8034-4399A57ACE7B}" srcId="{4B6DFFC3-55AF-4E29-94C0-B0FCC8FCAEBE}" destId="{AE86573F-0791-4D29-9298-F5EBDC7C9E65}" srcOrd="0" destOrd="0" parTransId="{6B7C7141-7040-4A14-9992-FB3A2FA91EA8}" sibTransId="{187208A0-F503-45E9-9239-856B77587EEC}"/>
    <dgm:cxn modelId="{59B65523-50EF-438E-BBA6-84B354DFF3A0}" srcId="{C09AD29A-0177-4EB1-82F3-C37A34512B10}" destId="{02510DE9-3C07-4277-9282-F615C3141D2B}" srcOrd="0" destOrd="0" parTransId="{4B6CC04C-4308-491D-ABF1-65F2EEE49C7C}" sibTransId="{D98CFCD3-3574-4990-B8F3-51BA06986F2A}"/>
    <dgm:cxn modelId="{6FF28D3D-73C4-40FC-87DC-715935E6A94F}" type="presOf" srcId="{02510DE9-3C07-4277-9282-F615C3141D2B}" destId="{BD02EF37-5875-4099-ABB3-AA7D25699E36}" srcOrd="0" destOrd="0" presId="urn:microsoft.com/office/officeart/2009/3/layout/PlusandMinus"/>
    <dgm:cxn modelId="{1F992764-B906-4A9D-A0EB-7FFBC61E23C5}" type="presOf" srcId="{6988D479-5C77-4D87-A989-CDBEF5639C34}" destId="{BD02EF37-5875-4099-ABB3-AA7D25699E36}" srcOrd="0" destOrd="2" presId="urn:microsoft.com/office/officeart/2009/3/layout/PlusandMinus"/>
    <dgm:cxn modelId="{D32C9148-F6F6-49CC-B4ED-106FD566B7C5}" srcId="{4B6DFFC3-55AF-4E29-94C0-B0FCC8FCAEBE}" destId="{34DBAC35-4E22-40EA-B874-3600D6EB9544}" srcOrd="1" destOrd="0" parTransId="{53EB074A-0968-4E94-B83B-4E0900B1F3F7}" sibTransId="{CC038651-2B60-4E80-9483-0A71B62C0369}"/>
    <dgm:cxn modelId="{9649AC4B-E7FF-4539-B821-FDCD7776CD3B}" srcId="{02510DE9-3C07-4277-9282-F615C3141D2B}" destId="{679D4B82-83A0-49CB-8E87-3AAE03BE00FF}" srcOrd="0" destOrd="0" parTransId="{A1393B16-49FD-43D8-A7AF-0051AC98C6B6}" sibTransId="{48FC8492-6A05-49B5-A08F-BA51DA710C4F}"/>
    <dgm:cxn modelId="{2F07266E-DFF8-4E1E-9BF2-D8DC22332161}" srcId="{02510DE9-3C07-4277-9282-F615C3141D2B}" destId="{2D62212E-EE26-4E7C-82BD-461FA8E8E365}" srcOrd="2" destOrd="0" parTransId="{554C0A34-E1F3-4CBD-A224-CC149224827F}" sibTransId="{39218F7F-599F-4DCC-A7CD-FBEF7F8A42EE}"/>
    <dgm:cxn modelId="{26BE8973-CDCC-4B68-83EE-827366BA046D}" srcId="{C09AD29A-0177-4EB1-82F3-C37A34512B10}" destId="{4B6DFFC3-55AF-4E29-94C0-B0FCC8FCAEBE}" srcOrd="1" destOrd="0" parTransId="{26DE891A-D717-4368-A59A-28D788F850BD}" sibTransId="{8F533BE7-EE0E-4EB5-98CB-4FB88393E380}"/>
    <dgm:cxn modelId="{F1316B77-D122-4D6F-915D-7790DADBCAFC}" type="presOf" srcId="{34DBAC35-4E22-40EA-B874-3600D6EB9544}" destId="{C2E98756-A341-4DD4-BAEA-903C6FF4F45E}" srcOrd="0" destOrd="2" presId="urn:microsoft.com/office/officeart/2009/3/layout/PlusandMinus"/>
    <dgm:cxn modelId="{6096DD57-8EFC-41B1-80A8-A4164F0025BE}" type="presOf" srcId="{AE86573F-0791-4D29-9298-F5EBDC7C9E65}" destId="{C2E98756-A341-4DD4-BAEA-903C6FF4F45E}" srcOrd="0" destOrd="1" presId="urn:microsoft.com/office/officeart/2009/3/layout/PlusandMinus"/>
    <dgm:cxn modelId="{9E2D525A-C02D-42E3-8772-DA9CCEA8B389}" type="presOf" srcId="{C09AD29A-0177-4EB1-82F3-C37A34512B10}" destId="{C362D6DB-B3B8-4199-905E-6FA6791EB7B3}" srcOrd="0" destOrd="0" presId="urn:microsoft.com/office/officeart/2009/3/layout/PlusandMinus"/>
    <dgm:cxn modelId="{E92D7392-94E2-48A6-9A29-3DDFA54017FE}" type="presOf" srcId="{DD1BC6D8-7669-4C93-AF00-8DC9E4797A1D}" destId="{BD02EF37-5875-4099-ABB3-AA7D25699E36}" srcOrd="0" destOrd="5" presId="urn:microsoft.com/office/officeart/2009/3/layout/PlusandMinus"/>
    <dgm:cxn modelId="{4D2FE19F-CB99-4C2E-B20D-978F9CAE53E8}" type="presOf" srcId="{679D4B82-83A0-49CB-8E87-3AAE03BE00FF}" destId="{BD02EF37-5875-4099-ABB3-AA7D25699E36}" srcOrd="0" destOrd="1" presId="urn:microsoft.com/office/officeart/2009/3/layout/PlusandMinus"/>
    <dgm:cxn modelId="{1A75CCA5-E464-4965-A281-0C62D3E1746C}" srcId="{02510DE9-3C07-4277-9282-F615C3141D2B}" destId="{DD1BC6D8-7669-4C93-AF00-8DC9E4797A1D}" srcOrd="4" destOrd="0" parTransId="{CEE57B75-C0A1-48B8-84A6-FAE808A2D5F8}" sibTransId="{8641E2FD-6837-4067-8CA0-2E70723CC38A}"/>
    <dgm:cxn modelId="{908D11B8-B54C-44B1-B5DA-5DC1EE5A709F}" type="presOf" srcId="{2D62212E-EE26-4E7C-82BD-461FA8E8E365}" destId="{BD02EF37-5875-4099-ABB3-AA7D25699E36}" srcOrd="0" destOrd="3" presId="urn:microsoft.com/office/officeart/2009/3/layout/PlusandMinus"/>
    <dgm:cxn modelId="{BD06D4C8-F2C7-407A-8319-21AC64C6682A}" srcId="{02510DE9-3C07-4277-9282-F615C3141D2B}" destId="{6988D479-5C77-4D87-A989-CDBEF5639C34}" srcOrd="1" destOrd="0" parTransId="{7C12A02C-6518-48A9-B4B4-F501C0D695C8}" sibTransId="{8B6B787A-73A0-42D8-A506-03C9E0033D32}"/>
    <dgm:cxn modelId="{241441E1-D33C-4FB9-8216-CC33ECD6AFCE}" type="presOf" srcId="{4912E878-D647-4E31-BB2E-FC1DFF9FB768}" destId="{BD02EF37-5875-4099-ABB3-AA7D25699E36}" srcOrd="0" destOrd="4" presId="urn:microsoft.com/office/officeart/2009/3/layout/PlusandMinus"/>
    <dgm:cxn modelId="{55857248-F0D4-4E12-8A1C-D79A30AA2606}" type="presParOf" srcId="{C362D6DB-B3B8-4199-905E-6FA6791EB7B3}" destId="{BAD81A0F-0418-4E96-9216-D47DEDD13E1C}" srcOrd="0" destOrd="0" presId="urn:microsoft.com/office/officeart/2009/3/layout/PlusandMinus"/>
    <dgm:cxn modelId="{D8D205E6-F63F-4832-A764-53621BFB18B7}" type="presParOf" srcId="{C362D6DB-B3B8-4199-905E-6FA6791EB7B3}" destId="{BD02EF37-5875-4099-ABB3-AA7D25699E36}" srcOrd="1" destOrd="0" presId="urn:microsoft.com/office/officeart/2009/3/layout/PlusandMinus"/>
    <dgm:cxn modelId="{452C9BF5-050B-4FD4-AD69-7B2ECF4E3683}" type="presParOf" srcId="{C362D6DB-B3B8-4199-905E-6FA6791EB7B3}" destId="{C2E98756-A341-4DD4-BAEA-903C6FF4F45E}" srcOrd="2" destOrd="0" presId="urn:microsoft.com/office/officeart/2009/3/layout/PlusandMinus"/>
    <dgm:cxn modelId="{50BD8F07-B3EC-4EEA-BB71-17C9F5EC23CE}" type="presParOf" srcId="{C362D6DB-B3B8-4199-905E-6FA6791EB7B3}" destId="{B0E9C21E-7440-47D9-BB19-74EE22D88536}" srcOrd="3" destOrd="0" presId="urn:microsoft.com/office/officeart/2009/3/layout/PlusandMinus"/>
    <dgm:cxn modelId="{4507F2F3-4BF0-4C04-996C-D48637D7178B}" type="presParOf" srcId="{C362D6DB-B3B8-4199-905E-6FA6791EB7B3}" destId="{A06C98AD-7A07-4578-8C9A-5B2C9FCB8BEC}" srcOrd="4" destOrd="0" presId="urn:microsoft.com/office/officeart/2009/3/layout/PlusandMinus"/>
    <dgm:cxn modelId="{C98F9FA7-DC62-4E17-B238-7037C123CC17}" type="presParOf" srcId="{C362D6DB-B3B8-4199-905E-6FA6791EB7B3}" destId="{93FBADA1-0C0B-495B-A744-BB4C3EFF0859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DDFE1-2FA7-4A3F-9CBD-74474BE454DB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Introduction</a:t>
          </a:r>
        </a:p>
      </dsp:txBody>
      <dsp:txXfrm>
        <a:off x="332035" y="1702792"/>
        <a:ext cx="987624" cy="658415"/>
      </dsp:txXfrm>
    </dsp:sp>
    <dsp:sp modelId="{F6EF826B-17AD-425B-A53A-84DAAB446113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</a:t>
          </a:r>
        </a:p>
      </dsp:txBody>
      <dsp:txXfrm>
        <a:off x="1813470" y="1702792"/>
        <a:ext cx="987624" cy="658415"/>
      </dsp:txXfrm>
    </dsp:sp>
    <dsp:sp modelId="{D09BE379-5E93-4BFA-B0ED-4EC0D36A5AE8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3294906" y="1702792"/>
        <a:ext cx="987624" cy="658415"/>
      </dsp:txXfrm>
    </dsp:sp>
    <dsp:sp modelId="{4B989678-0025-4AE2-BDBB-7BFC808B459B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35905-7E21-4E46-9752-748991794F99}">
      <dsp:nvSpPr>
        <dsp:cNvPr id="0" name=""/>
        <dsp:cNvSpPr/>
      </dsp:nvSpPr>
      <dsp:spPr>
        <a:xfrm rot="5400000">
          <a:off x="-305609" y="308703"/>
          <a:ext cx="2037394" cy="142617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COCO Caption</a:t>
          </a:r>
        </a:p>
      </dsp:txBody>
      <dsp:txXfrm rot="-5400000">
        <a:off x="0" y="716182"/>
        <a:ext cx="1426176" cy="611218"/>
      </dsp:txXfrm>
    </dsp:sp>
    <dsp:sp modelId="{0EA1AB67-2CB0-4A62-AE68-BC6C15278DE3}">
      <dsp:nvSpPr>
        <dsp:cNvPr id="0" name=""/>
        <dsp:cNvSpPr/>
      </dsp:nvSpPr>
      <dsp:spPr>
        <a:xfrm rot="5400000">
          <a:off x="2383693" y="-954423"/>
          <a:ext cx="1324306" cy="32393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General images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123K training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5K/1K testing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Five captions for each image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Lack of pair labels</a:t>
          </a:r>
        </a:p>
      </dsp:txBody>
      <dsp:txXfrm rot="-5400000">
        <a:off x="1426176" y="67741"/>
        <a:ext cx="3174694" cy="1195012"/>
      </dsp:txXfrm>
    </dsp:sp>
    <dsp:sp modelId="{AC1B09ED-2857-41BA-A042-086800AAFB75}">
      <dsp:nvSpPr>
        <dsp:cNvPr id="0" name=""/>
        <dsp:cNvSpPr/>
      </dsp:nvSpPr>
      <dsp:spPr>
        <a:xfrm rot="5400000">
          <a:off x="-305609" y="2058379"/>
          <a:ext cx="2037394" cy="1426176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CUB</a:t>
          </a:r>
        </a:p>
      </dsp:txBody>
      <dsp:txXfrm rot="-5400000">
        <a:off x="0" y="2465858"/>
        <a:ext cx="1426176" cy="611218"/>
      </dsp:txXfrm>
    </dsp:sp>
    <dsp:sp modelId="{781ED836-7304-4BC2-A679-32D9FF32CD7B}">
      <dsp:nvSpPr>
        <dsp:cNvPr id="0" name=""/>
        <dsp:cNvSpPr/>
      </dsp:nvSpPr>
      <dsp:spPr>
        <a:xfrm rot="5400000">
          <a:off x="2383693" y="795252"/>
          <a:ext cx="1324306" cy="32393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Bird images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12K images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200 classes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Repurpose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150 train classes / 50 test classes</a:t>
          </a:r>
        </a:p>
      </dsp:txBody>
      <dsp:txXfrm rot="-5400000">
        <a:off x="1426176" y="1817417"/>
        <a:ext cx="3174694" cy="1195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81A0F-0418-4E96-9216-D47DEDD13E1C}">
      <dsp:nvSpPr>
        <dsp:cNvPr id="0" name=""/>
        <dsp:cNvSpPr/>
      </dsp:nvSpPr>
      <dsp:spPr>
        <a:xfrm>
          <a:off x="1002834" y="676576"/>
          <a:ext cx="6239630" cy="3224603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2EF37-5875-4099-ABB3-AA7D25699E36}">
      <dsp:nvSpPr>
        <dsp:cNvPr id="0" name=""/>
        <dsp:cNvSpPr/>
      </dsp:nvSpPr>
      <dsp:spPr>
        <a:xfrm>
          <a:off x="1189306" y="1053698"/>
          <a:ext cx="2897483" cy="275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Pros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Novelty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Uncertainty estimation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Enabling algebraic relation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Comprehensive results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Code availability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700" kern="1200" dirty="0"/>
        </a:p>
      </dsp:txBody>
      <dsp:txXfrm>
        <a:off x="1189306" y="1053698"/>
        <a:ext cx="2897483" cy="2758608"/>
      </dsp:txXfrm>
    </dsp:sp>
    <dsp:sp modelId="{C2E98756-A341-4DD4-BAEA-903C6FF4F45E}">
      <dsp:nvSpPr>
        <dsp:cNvPr id="0" name=""/>
        <dsp:cNvSpPr/>
      </dsp:nvSpPr>
      <dsp:spPr>
        <a:xfrm>
          <a:off x="4151337" y="1053698"/>
          <a:ext cx="2897483" cy="275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Cons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Time and space complexity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Unavailable perfect dataset</a:t>
          </a:r>
        </a:p>
      </dsp:txBody>
      <dsp:txXfrm>
        <a:off x="4151337" y="1053698"/>
        <a:ext cx="2897483" cy="2758608"/>
      </dsp:txXfrm>
    </dsp:sp>
    <dsp:sp modelId="{B0E9C21E-7440-47D9-BB19-74EE22D88536}">
      <dsp:nvSpPr>
        <dsp:cNvPr id="0" name=""/>
        <dsp:cNvSpPr/>
      </dsp:nvSpPr>
      <dsp:spPr>
        <a:xfrm>
          <a:off x="357355" y="31262"/>
          <a:ext cx="1219238" cy="1219238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6C98AD-7A07-4578-8C9A-5B2C9FCB8BEC}">
      <dsp:nvSpPr>
        <dsp:cNvPr id="0" name=""/>
        <dsp:cNvSpPr/>
      </dsp:nvSpPr>
      <dsp:spPr>
        <a:xfrm>
          <a:off x="6381826" y="469730"/>
          <a:ext cx="1147518" cy="39324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62909"/>
                <a:satOff val="4392"/>
                <a:lumOff val="382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-162909"/>
                <a:satOff val="4392"/>
                <a:lumOff val="382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FBADA1-0C0B-495B-A744-BB4C3EFF0859}">
      <dsp:nvSpPr>
        <dsp:cNvPr id="0" name=""/>
        <dsp:cNvSpPr/>
      </dsp:nvSpPr>
      <dsp:spPr>
        <a:xfrm>
          <a:off x="4122649" y="1059596"/>
          <a:ext cx="717" cy="2634736"/>
        </a:xfrm>
        <a:prstGeom prst="line">
          <a:avLst/>
        </a:pr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 userDrawn="1"/>
        </p:nvGrpSpPr>
        <p:grpSpPr>
          <a:xfrm>
            <a:off x="-11" y="0"/>
            <a:ext cx="9143961" cy="5143500"/>
            <a:chOff x="-11" y="0"/>
            <a:chExt cx="9143961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7854550" y="202020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 userDrawn="1"/>
          </p:nvSpPr>
          <p:spPr>
            <a:xfrm>
              <a:off x="7390000" y="1853711"/>
              <a:ext cx="128016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 userDrawn="1"/>
          </p:nvSpPr>
          <p:spPr>
            <a:xfrm>
              <a:off x="8325550" y="1608144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064500" y="2099322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0"/>
              <a:ext cx="352500" cy="197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 userDrawn="1"/>
          </p:nvSpPr>
          <p:spPr>
            <a:xfrm rot="10800000">
              <a:off x="320327" y="4409825"/>
              <a:ext cx="109728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 userDrawn="1"/>
          </p:nvSpPr>
          <p:spPr>
            <a:xfrm rot="10800000">
              <a:off x="-11" y="4655393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99F63-7A0B-074E-AB3C-CACF6220D5D6}"/>
              </a:ext>
            </a:extLst>
          </p:cNvPr>
          <p:cNvSpPr txBox="1"/>
          <p:nvPr userDrawn="1"/>
        </p:nvSpPr>
        <p:spPr>
          <a:xfrm>
            <a:off x="904375" y="4646827"/>
            <a:ext cx="5564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Amirkabir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 University of Technology ➦ Computer Engineering Department  </a:t>
            </a:r>
          </a:p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➦ Statistical Machine Learning laboratory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" name="Google Shape;32;p4"/>
            <p:cNvSpPr/>
            <p:nvPr/>
          </p:nvSpPr>
          <p:spPr>
            <a:xfrm>
              <a:off x="8925600" y="0"/>
              <a:ext cx="218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0" y="2020200"/>
              <a:ext cx="218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1608150"/>
              <a:ext cx="358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400" y="1045690"/>
            <a:ext cx="77172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8" name="Picture 8" descr="https://lh6.googleusercontent.com/4dBuR7EW6D_pPqnXYNwl7n59GVL69x3G5eeKfijJ1Sh9dzJ0_UAyhRTTjANbZGEt7Xjyd0HpJsuNeO1sXhUQIsadCxbeJvxQx9YHOXPM1Id2GAc-BVFgR5LiaiTVP78YzhFyXUDIaaq00pUu8gpXVDG1IrVSdPH_pqGh9t5ienXFVWM4NM8vYLJxRx_fnPr776roDYdl">
            <a:extLst>
              <a:ext uri="{FF2B5EF4-FFF2-40B4-BE49-F238E27FC236}">
                <a16:creationId xmlns:a16="http://schemas.microsoft.com/office/drawing/2014/main" id="{48AF7A48-BA78-A942-B088-8593190858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9"/>
          <a:stretch/>
        </p:blipFill>
        <p:spPr bwMode="auto">
          <a:xfrm>
            <a:off x="8381490" y="4497587"/>
            <a:ext cx="762510" cy="57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FFD77D-B4D6-6C40-B1BA-AB7625623ACD}"/>
              </a:ext>
            </a:extLst>
          </p:cNvPr>
          <p:cNvSpPr txBox="1"/>
          <p:nvPr userDrawn="1"/>
        </p:nvSpPr>
        <p:spPr>
          <a:xfrm>
            <a:off x="758775" y="4880038"/>
            <a:ext cx="762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Amirkabir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 University of Technology ➦ Computer Engineering Department ➦ Statistical Machine Learning laboratory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FD77D-B4D6-6C40-B1BA-AB7625623ACD}"/>
              </a:ext>
            </a:extLst>
          </p:cNvPr>
          <p:cNvSpPr txBox="1"/>
          <p:nvPr userDrawn="1"/>
        </p:nvSpPr>
        <p:spPr>
          <a:xfrm>
            <a:off x="287022" y="4823432"/>
            <a:ext cx="535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A741DA-D8F5-40B2-96EA-E5A38E905070}" type="slidenum">
              <a:rPr lang="en-US" sz="1050" smtClean="0"/>
              <a:pPr/>
              <a:t>‹#›</a:t>
            </a:fld>
            <a:endParaRPr lang="en-US" sz="10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450" name="Google Shape;450;p33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33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461" name="Google Shape;461;p33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4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465" name="Google Shape;465;p34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9" r:id="rId4"/>
    <p:sldLayoutId id="214748368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904375" y="1150558"/>
            <a:ext cx="5564100" cy="1059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Probabilistic Embeddings for Cross-Modal Retrieval</a:t>
            </a:r>
          </a:p>
        </p:txBody>
      </p:sp>
      <p:sp>
        <p:nvSpPr>
          <p:cNvPr id="488" name="Google Shape;488;p38"/>
          <p:cNvSpPr txBox="1">
            <a:spLocks noGrp="1"/>
          </p:cNvSpPr>
          <p:nvPr>
            <p:ph type="subTitle" idx="1"/>
          </p:nvPr>
        </p:nvSpPr>
        <p:spPr>
          <a:xfrm>
            <a:off x="904375" y="3731491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 dirty="0">
                <a:latin typeface="+mn-lt"/>
                <a:cs typeface="B Nazanin" pitchFamily="2" charset="-78"/>
              </a:rPr>
              <a:t>Alireza Mazochi</a:t>
            </a:r>
          </a:p>
        </p:txBody>
      </p:sp>
      <p:pic>
        <p:nvPicPr>
          <p:cNvPr id="1028" name="Picture 4" descr="https://lh3.googleusercontent.com/nLby4w2IQpyKT-TIibFR58bXdQfnlTL9e9QkWMEooawQ7UZxHDBTTmyxZmYiw30gNXu_6MaB8USfDYcw9ILnkny0lqCSvZy2MdfXEFF7IbWnOWMy_rq23efyrVcKmo26x8avAZkqn1WrUjBxGoAtF0VrmtW13Sw_k7Qz1MJypU20H26RtZf7LjtTRMD50DN146NDiKtk">
            <a:extLst>
              <a:ext uri="{FF2B5EF4-FFF2-40B4-BE49-F238E27FC236}">
                <a16:creationId xmlns:a16="http://schemas.microsoft.com/office/drawing/2014/main" id="{7CAB250B-FCAD-0148-8AEF-7404C386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57" y="2209594"/>
            <a:ext cx="938022" cy="8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XtZnbqq_y_OrzeU1nq-WBa_sVrswrEkKFLYBf4UUxvuIW7c4NWcpX485pL54OolM4laukz7mcE1jdRMvSmt5pNZqMeQ6Vn4zTdg12Pa9xnRqmIfsLRj2c2VVeKKKFGd2xpGYmcWOyyInzIYXblFuZsZmueKAVFef9xCSzyk6uYuuNM_XaNWP4MZ6A9L893vNZfe1gJcE">
            <a:extLst>
              <a:ext uri="{FF2B5EF4-FFF2-40B4-BE49-F238E27FC236}">
                <a16:creationId xmlns:a16="http://schemas.microsoft.com/office/drawing/2014/main" id="{7D185F59-2B8D-0340-A855-BEFAD4D5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69" y="3142629"/>
            <a:ext cx="978954" cy="97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4dBuR7EW6D_pPqnXYNwl7n59GVL69x3G5eeKfijJ1Sh9dzJ0_UAyhRTTjANbZGEt7Xjyd0HpJsuNeO1sXhUQIsadCxbeJvxQx9YHOXPM1Id2GAc-BVFgR5LiaiTVP78YzhFyXUDIaaq00pUu8gpXVDG1IrVSdPH_pqGh9t5ienXFVWM4NM8vYLJxRx_fnPr776roDYdl">
            <a:extLst>
              <a:ext uri="{FF2B5EF4-FFF2-40B4-BE49-F238E27FC236}">
                <a16:creationId xmlns:a16="http://schemas.microsoft.com/office/drawing/2014/main" id="{4D9F47FC-171A-F446-A658-6AC9D97A8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41"/>
          <a:stretch/>
        </p:blipFill>
        <p:spPr bwMode="auto">
          <a:xfrm>
            <a:off x="8014969" y="4192553"/>
            <a:ext cx="942340" cy="72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0DB63-4BC3-5A45-9FB1-E53F8A061865}"/>
              </a:ext>
            </a:extLst>
          </p:cNvPr>
          <p:cNvSpPr txBox="1"/>
          <p:nvPr/>
        </p:nvSpPr>
        <p:spPr>
          <a:xfrm>
            <a:off x="904375" y="2628100"/>
            <a:ext cx="5564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Chun, </a:t>
            </a:r>
            <a:r>
              <a:rPr lang="en-US" dirty="0" err="1"/>
              <a:t>Sanghyuk</a:t>
            </a:r>
            <a:r>
              <a:rPr lang="en-US" dirty="0"/>
              <a:t>, et al. "Probabilistic embeddings for cross-modal retrieval." Proceedings of the IEEE/CVF Conference on Computer Vision and Pattern Recognition. 2021.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2563-1A76-23E7-DDE4-D038401F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Embeddings for</a:t>
            </a:r>
            <a:br>
              <a:rPr lang="en-US" dirty="0"/>
            </a:br>
            <a:r>
              <a:rPr lang="en-US" dirty="0"/>
              <a:t> a Single Modality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0947103-D042-F3C1-5B8D-86A7E29F7BCF}"/>
                  </a:ext>
                </a:extLst>
              </p:cNvPr>
              <p:cNvSpPr/>
              <p:nvPr/>
            </p:nvSpPr>
            <p:spPr>
              <a:xfrm>
                <a:off x="1353136" y="1554652"/>
                <a:ext cx="2238656" cy="135532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>
                  <a:lnSpc>
                    <a:spcPct val="150000"/>
                  </a:lnSpc>
                </a:pPr>
                <a:endParaRPr lang="en-US" b="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𝑝𝑟𝑜𝑏𝑎𝑏𝑖𝑙𝑖𝑠𝑡𝑖𝑐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𝑚𝑎𝑝𝑝𝑖𝑛𝑔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0947103-D042-F3C1-5B8D-86A7E29F7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136" y="1554652"/>
                <a:ext cx="2238656" cy="135532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5701088-0459-D1C9-467F-EE2293DF7E27}"/>
                  </a:ext>
                </a:extLst>
              </p:cNvPr>
              <p:cNvSpPr/>
              <p:nvPr/>
            </p:nvSpPr>
            <p:spPr>
              <a:xfrm>
                <a:off x="3678382" y="1554652"/>
                <a:ext cx="4449733" cy="1355321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           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&amp;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𝑠𝑖𝑚𝑖𝑙𝑎𝑟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𝑒𝑟𝑣𝑖𝑠𝑒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𝐶𝑜𝑛𝑡𝑟𝑎𝑠𝑡𝑖𝑣𝑒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5701088-0459-D1C9-467F-EE2293DF7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382" y="1554652"/>
                <a:ext cx="4449733" cy="13553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D9B7C1E-B769-2564-13F6-FFE9B638FE73}"/>
                  </a:ext>
                </a:extLst>
              </p:cNvPr>
              <p:cNvSpPr/>
              <p:nvPr/>
            </p:nvSpPr>
            <p:spPr>
              <a:xfrm>
                <a:off x="1353136" y="3015615"/>
                <a:ext cx="3470671" cy="135532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𝑀𝑜𝑛𝑡𝑒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𝐶𝑎𝑟𝑙𝑜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𝐸𝑠𝑡𝑖𝑚𝑎𝑡𝑖𝑜𝑛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D9B7C1E-B769-2564-13F6-FFE9B638F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136" y="3015615"/>
                <a:ext cx="3470671" cy="13553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A337AC1-7C00-E5F1-7B37-8C841C500A31}"/>
                  </a:ext>
                </a:extLst>
              </p:cNvPr>
              <p:cNvSpPr/>
              <p:nvPr/>
            </p:nvSpPr>
            <p:spPr>
              <a:xfrm>
                <a:off x="4938107" y="3015615"/>
                <a:ext cx="3190008" cy="135444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𝐸𝑢𝑐𝑙𝑖𝑑𝑒𝑎𝑛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𝑑𝑖𝑠𝑡𝑎𝑛𝑐𝑒𝑠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A337AC1-7C00-E5F1-7B37-8C841C500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107" y="3015615"/>
                <a:ext cx="3190008" cy="135444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12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3A04-288B-8E2C-48E8-6D323B09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8C0AA89-18DC-2540-B9EC-10B2B3D9EA9E}"/>
                  </a:ext>
                </a:extLst>
              </p:cNvPr>
              <p:cNvSpPr/>
              <p:nvPr/>
            </p:nvSpPr>
            <p:spPr>
              <a:xfrm>
                <a:off x="758775" y="3463888"/>
                <a:ext cx="3023516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𝒱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8C0AA89-18DC-2540-B9EC-10B2B3D9E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5" y="3463888"/>
                <a:ext cx="3023516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D82BADA-3B37-A73A-9A91-86F5F237A352}"/>
                  </a:ext>
                </a:extLst>
              </p:cNvPr>
              <p:cNvSpPr/>
              <p:nvPr/>
            </p:nvSpPr>
            <p:spPr>
              <a:xfrm>
                <a:off x="5463259" y="3463888"/>
                <a:ext cx="3023516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D82BADA-3B37-A73A-9A91-86F5F237A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259" y="3463888"/>
                <a:ext cx="3023516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0E24C94-8B70-B16C-4B39-4C2552EA7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95" y="1260556"/>
            <a:ext cx="7760880" cy="161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6492-7B4B-069A-7878-D9753903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cross-modal contrastive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F7DD2A7C-6C52-D19F-BCAC-1964DD1A5867}"/>
                  </a:ext>
                </a:extLst>
              </p:cNvPr>
              <p:cNvSpPr/>
              <p:nvPr/>
            </p:nvSpPr>
            <p:spPr>
              <a:xfrm>
                <a:off x="2064566" y="1665370"/>
                <a:ext cx="4654196" cy="130296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sub>
                                                <m:sup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𝑀𝑜𝑑𝑎𝑙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F7DD2A7C-6C52-D19F-BCAC-1964DD1A5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6" y="1665370"/>
                <a:ext cx="4654196" cy="13029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03A0529-9F4D-2EA0-349A-9BAFDC138456}"/>
                  </a:ext>
                </a:extLst>
              </p:cNvPr>
              <p:cNvSpPr/>
              <p:nvPr/>
            </p:nvSpPr>
            <p:spPr>
              <a:xfrm>
                <a:off x="2060410" y="3189370"/>
                <a:ext cx="4654196" cy="1306429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03A0529-9F4D-2EA0-349A-9BAFDC138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410" y="3189370"/>
                <a:ext cx="4654196" cy="130642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63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0489-CC77-147D-272E-17B5C4D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Attention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0478E-696B-BB6C-6AAF-98FAFD7F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567631"/>
            <a:ext cx="4617318" cy="1552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87996-5FB5-7FF0-CD82-189C20A26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3383655"/>
            <a:ext cx="4019550" cy="11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4FFC-BA45-0DC6-9CCD-E3844C166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Ideas…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BAE03FC0-B6AE-B9E5-0388-F366BFC25B3E}"/>
                  </a:ext>
                </a:extLst>
              </p:cNvPr>
              <p:cNvSpPr/>
              <p:nvPr/>
            </p:nvSpPr>
            <p:spPr>
              <a:xfrm>
                <a:off x="1052145" y="2039735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𝑅𝑒𝑔𝑢𝑙𝑎𝑟𝑖𝑧𝑎𝑡𝑖𝑜𝑛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𝑑𝑖𝑣𝑒𝑟𝑔𝑒𝑛𝑐𝑒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𝑈𝑛𝑖𝑓𝑜𝑟𝑚𝑖𝑡𝑦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BAE03FC0-B6AE-B9E5-0388-F366BFC25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45" y="2039735"/>
                <a:ext cx="1880754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A52C552-A211-520A-4D7C-53CE20833388}"/>
                  </a:ext>
                </a:extLst>
              </p:cNvPr>
              <p:cNvSpPr/>
              <p:nvPr/>
            </p:nvSpPr>
            <p:spPr>
              <a:xfrm>
                <a:off x="3781490" y="2039735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𝑆𝐺𝐷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𝑖𝑛𝑖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𝑏𝑎𝑡𝑐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A52C552-A211-520A-4D7C-53CE20833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90" y="2039735"/>
                <a:ext cx="1880754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9278071-9DA3-0783-9085-9362CBE05363}"/>
                  </a:ext>
                </a:extLst>
              </p:cNvPr>
              <p:cNvSpPr/>
              <p:nvPr/>
            </p:nvSpPr>
            <p:spPr>
              <a:xfrm>
                <a:off x="6510835" y="2077835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𝑀𝑒𝑎𝑠𝑢𝑟𝑖𝑛𝑔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𝑖𝑛𝑠𝑡𝑎𝑛𝑐𝑒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𝑤𝑖𝑠𝑒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𝑢𝑛𝑐𝑒𝑟𝑡𝑎𝑖𝑛𝑡𝑦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9278071-9DA3-0783-9085-9362CBE05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835" y="2077835"/>
                <a:ext cx="1880754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9422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ABA5-DF76-A226-45A6-8836F4B8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C2880E-8425-7B44-C87C-3230624CA1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573576"/>
              </p:ext>
            </p:extLst>
          </p:nvPr>
        </p:nvGraphicFramePr>
        <p:xfrm>
          <a:off x="498764" y="1096348"/>
          <a:ext cx="4665518" cy="3793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E49B925-0BDB-C413-A4D7-CE36C4BF6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435" y="1096348"/>
            <a:ext cx="3139428" cy="22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135905-7E21-4E46-9752-748991794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3135905-7E21-4E46-9752-748991794F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A1AB67-2CB0-4A62-AE68-BC6C15278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EA1AB67-2CB0-4A62-AE68-BC6C15278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1B09ED-2857-41BA-A042-086800AAFB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C1B09ED-2857-41BA-A042-086800AAFB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1ED836-7304-4BC2-A679-32D9FF32C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781ED836-7304-4BC2-A679-32D9FF32C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9B03-C818-F20F-2169-0725A001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273D69E-E470-8946-3AD4-A7DFF8A54A6B}"/>
                  </a:ext>
                </a:extLst>
              </p:cNvPr>
              <p:cNvSpPr/>
              <p:nvPr/>
            </p:nvSpPr>
            <p:spPr>
              <a:xfrm>
                <a:off x="1843932" y="1560368"/>
                <a:ext cx="2160000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273D69E-E470-8946-3AD4-A7DFF8A54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932" y="1560368"/>
                <a:ext cx="2160000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E1901D6-8DF3-BD19-ED34-CB3415EBDE62}"/>
                  </a:ext>
                </a:extLst>
              </p:cNvPr>
              <p:cNvSpPr/>
              <p:nvPr/>
            </p:nvSpPr>
            <p:spPr>
              <a:xfrm>
                <a:off x="1843932" y="2613314"/>
                <a:ext cx="2160000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E1901D6-8DF3-BD19-ED34-CB3415EBD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932" y="2613314"/>
                <a:ext cx="2160000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BAF169-55CF-227A-92B4-318C6ACC76AB}"/>
              </a:ext>
            </a:extLst>
          </p:cNvPr>
          <p:cNvSpPr/>
          <p:nvPr/>
        </p:nvSpPr>
        <p:spPr>
          <a:xfrm>
            <a:off x="4878078" y="1560368"/>
            <a:ext cx="2160000" cy="82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1" dirty="0">
                <a:latin typeface="Cambria Math" panose="02040503050406030204" pitchFamily="18" charset="0"/>
              </a:rPr>
              <a:t>Plausible Match (PM)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42C9C3A-B4AB-5E08-EFD1-8F6647BDB819}"/>
                  </a:ext>
                </a:extLst>
              </p:cNvPr>
              <p:cNvSpPr/>
              <p:nvPr/>
            </p:nvSpPr>
            <p:spPr>
              <a:xfrm>
                <a:off x="4878078" y="2613314"/>
                <a:ext cx="2160000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42C9C3A-B4AB-5E08-EFD1-8F6647BDB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078" y="2613314"/>
                <a:ext cx="2160000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36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ADA7-37DB-35EF-C4D1-5045A986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Distances for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6E9BD-0449-0347-C3CF-2FC2AC3E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56" y="1508195"/>
            <a:ext cx="6758338" cy="326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8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6EE0-6DA6-F847-0B9B-D8DB9C81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Comparison on CUB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7E301-0C6C-D7F3-422F-36F998C4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36" y="1523117"/>
            <a:ext cx="5971704" cy="28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F3D1-9D7A-50BE-DE3D-7661780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AE8DF37-92B7-4185-1E62-7CA89B08F1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80422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3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1FDDFE1-2FA7-4A3F-9CBD-74474BE45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1FDDFE1-2FA7-4A3F-9CBD-74474BE45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EF826B-17AD-425B-A53A-84DAAB446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6EF826B-17AD-425B-A53A-84DAAB446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9BE379-5E93-4BFA-B0ED-4EC0D36A5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D09BE379-5E93-4BFA-B0ED-4EC0D36A5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989678-0025-4AE2-BDBB-7BFC808B4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4B989678-0025-4AE2-BDBB-7BFC808B4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6EE0-6DA6-F847-0B9B-D8DB9C81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Comparison on COCO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A1606-202D-C98C-AE16-57120B88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" y="1443990"/>
            <a:ext cx="6190506" cy="31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A472-92DE-F6E1-BE76-F63C638F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B2A0D-B718-CC84-6B4F-6272F912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26" y="1135568"/>
            <a:ext cx="4584769" cy="1690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886BF-AC1F-00A1-4E83-D7CBBB36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67" y="3072333"/>
            <a:ext cx="4731328" cy="17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5326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Pros and Cons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45559D6-26A8-E941-37E3-F8DD8094EA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131444"/>
              </p:ext>
            </p:extLst>
          </p:nvPr>
        </p:nvGraphicFramePr>
        <p:xfrm>
          <a:off x="533400" y="947821"/>
          <a:ext cx="7886700" cy="3932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566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D81A0F-0418-4E96-9216-D47DEDD13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AD81A0F-0418-4E96-9216-D47DEDD13E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6C98AD-7A07-4578-8C9A-5B2C9FCB8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A06C98AD-7A07-4578-8C9A-5B2C9FCB8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FBADA1-0C0B-495B-A744-BB4C3EFF0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93FBADA1-0C0B-495B-A744-BB4C3EFF08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E9C21E-7440-47D9-BB19-74EE22D88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B0E9C21E-7440-47D9-BB19-74EE22D88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02EF37-5875-4099-ABB3-AA7D25699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BD02EF37-5875-4099-ABB3-AA7D25699E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E98756-A341-4DD4-BAEA-903C6FF4F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C2E98756-A341-4DD4-BAEA-903C6FF4F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Future works</a:t>
            </a:r>
            <a:endParaRPr lang="fa-IR" b="1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6D4-CCFC-B641-9A53-3A43F588E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marR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Other distributions</a:t>
            </a:r>
          </a:p>
          <a:p>
            <a:pPr marL="495300" marR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Other cross-modal</a:t>
            </a:r>
          </a:p>
          <a:p>
            <a:pPr marL="495300" marR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Using new encoders</a:t>
            </a:r>
            <a:endParaRPr lang="fa-IR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745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B Titr" pitchFamily="2" charset="-78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6D4-CCFC-B641-9A53-3A43F588E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[1] Chun,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Sanghyuk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, et al. "Probabilistic embeddings for cross-modal retrieval." Proceedings of the IEEE/CVF Conference on Computer Vision and Pattern Recognition. 2021.</a:t>
            </a:r>
          </a:p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84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13110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198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F3D1-9D7A-50BE-DE3D-7661780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Title of the Article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9F6FC-628F-F14C-25CF-B68F30619249}"/>
              </a:ext>
            </a:extLst>
          </p:cNvPr>
          <p:cNvSpPr txBox="1"/>
          <p:nvPr/>
        </p:nvSpPr>
        <p:spPr>
          <a:xfrm>
            <a:off x="1212272" y="2104053"/>
            <a:ext cx="5801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effectLst/>
                <a:latin typeface="NimbusRomNo9L-Medi"/>
              </a:rPr>
              <a:t>“</a:t>
            </a:r>
            <a:r>
              <a:rPr lang="en-US" sz="36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Probabilistic Embeddings 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9BE24-7C14-9A31-903E-27DA004C5A8A}"/>
              </a:ext>
            </a:extLst>
          </p:cNvPr>
          <p:cNvSpPr txBox="1"/>
          <p:nvPr/>
        </p:nvSpPr>
        <p:spPr>
          <a:xfrm>
            <a:off x="1052945" y="2750384"/>
            <a:ext cx="6812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Cross-Modal Retrieval</a:t>
            </a:r>
            <a:r>
              <a:rPr lang="en-US" sz="3600" b="1" i="1" dirty="0">
                <a:solidFill>
                  <a:schemeClr val="tx1"/>
                </a:solidFill>
                <a:latin typeface="NimbusRomNo9L-Medi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11FF8-4A07-7BA5-0380-DAEDC2158543}"/>
              </a:ext>
            </a:extLst>
          </p:cNvPr>
          <p:cNvSpPr txBox="1"/>
          <p:nvPr/>
        </p:nvSpPr>
        <p:spPr>
          <a:xfrm>
            <a:off x="6913418" y="2106818"/>
            <a:ext cx="952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for</a:t>
            </a:r>
            <a:endParaRPr lang="en-US" sz="3600" b="1" i="1" dirty="0">
              <a:solidFill>
                <a:schemeClr val="tx1"/>
              </a:solidFill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6743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A9B8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B257-79BE-8E6C-F4AC-79D14218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Cross-Modal </a:t>
            </a:r>
            <a:r>
              <a:rPr lang="en-US" dirty="0" err="1"/>
              <a:t>Retreival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BD35C-55B4-8FD9-941F-2DAAA124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3" y="1499428"/>
            <a:ext cx="3308149" cy="2024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4ED07-D852-BAC5-322E-284F0F50C67F}"/>
              </a:ext>
            </a:extLst>
          </p:cNvPr>
          <p:cNvSpPr txBox="1"/>
          <p:nvPr/>
        </p:nvSpPr>
        <p:spPr>
          <a:xfrm>
            <a:off x="758775" y="3816926"/>
            <a:ext cx="4132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waiting to board a train in a train station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E2AF8-017C-7F7E-EA13-618B37A7C8E7}"/>
              </a:ext>
            </a:extLst>
          </p:cNvPr>
          <p:cNvSpPr txBox="1"/>
          <p:nvPr/>
        </p:nvSpPr>
        <p:spPr>
          <a:xfrm>
            <a:off x="7665028" y="3022266"/>
            <a:ext cx="938645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Modality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C9FBCCC-0747-35CF-44F8-485EA747E54D}"/>
                  </a:ext>
                </a:extLst>
              </p:cNvPr>
              <p:cNvSpPr/>
              <p:nvPr/>
            </p:nvSpPr>
            <p:spPr>
              <a:xfrm>
                <a:off x="5336663" y="2178627"/>
                <a:ext cx="1029500" cy="467435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𝐼𝑚𝑎𝑔𝑒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C9FBCCC-0747-35CF-44F8-485EA747E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663" y="2178627"/>
                <a:ext cx="1029500" cy="46743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3A5645B-ABB6-2C44-848A-559D43065602}"/>
                  </a:ext>
                </a:extLst>
              </p:cNvPr>
              <p:cNvSpPr/>
              <p:nvPr/>
            </p:nvSpPr>
            <p:spPr>
              <a:xfrm>
                <a:off x="5336663" y="3789096"/>
                <a:ext cx="1029500" cy="467435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𝑇𝑒𝑥𝑡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3A5645B-ABB6-2C44-848A-559D43065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663" y="3789096"/>
                <a:ext cx="1029500" cy="46743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4A2EF-1E50-5E8A-DCD5-5F8B913CD265}"/>
              </a:ext>
            </a:extLst>
          </p:cNvPr>
          <p:cNvCxnSpPr>
            <a:cxnSpLocks/>
          </p:cNvCxnSpPr>
          <p:nvPr/>
        </p:nvCxnSpPr>
        <p:spPr>
          <a:xfrm>
            <a:off x="6525491" y="2476500"/>
            <a:ext cx="969818" cy="54576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3A9AFA-C482-83E1-7817-6D22ABE16430}"/>
              </a:ext>
            </a:extLst>
          </p:cNvPr>
          <p:cNvCxnSpPr>
            <a:cxnSpLocks/>
          </p:cNvCxnSpPr>
          <p:nvPr/>
        </p:nvCxnSpPr>
        <p:spPr>
          <a:xfrm flipV="1">
            <a:off x="6525491" y="3330043"/>
            <a:ext cx="938645" cy="73280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5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C817-6D95-991D-A272-F3A8D2D7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DE430-C7E1-F24E-20B8-FA3FFE4D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48" y="1257300"/>
            <a:ext cx="4205375" cy="33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5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8935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1098-A2D9-1F42-73EE-992C870B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B33DF8A-7826-2CF0-046A-D056D263447F}"/>
                  </a:ext>
                </a:extLst>
              </p:cNvPr>
              <p:cNvSpPr/>
              <p:nvPr/>
            </p:nvSpPr>
            <p:spPr>
              <a:xfrm>
                <a:off x="1052145" y="2039735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𝑐𝑎𝑝𝑡𝑖𝑜𝑛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B33DF8A-7826-2CF0-046A-D056D2634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45" y="2039735"/>
                <a:ext cx="1880754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1B72E03-EAAF-0868-76E6-0A4AC21A2B1B}"/>
                  </a:ext>
                </a:extLst>
              </p:cNvPr>
              <p:cNvSpPr/>
              <p:nvPr/>
            </p:nvSpPr>
            <p:spPr>
              <a:xfrm>
                <a:off x="3781490" y="2039735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ℐ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1B72E03-EAAF-0868-76E6-0A4AC21A2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90" y="2039735"/>
                <a:ext cx="1880754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7EBAD91-402D-9622-6DFC-142F6C0AFC62}"/>
                  </a:ext>
                </a:extLst>
              </p:cNvPr>
              <p:cNvSpPr/>
              <p:nvPr/>
            </p:nvSpPr>
            <p:spPr>
              <a:xfrm>
                <a:off x="6510835" y="2077835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7EBAD91-402D-9622-6DFC-142F6C0AF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835" y="2077835"/>
                <a:ext cx="1880754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6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9B9-1DBD-A317-A195-3A5A8A36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FC25B-0092-D538-5CBC-F3AEE898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70" y="1138155"/>
            <a:ext cx="2360186" cy="1612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209E598-AF1D-85FD-412E-FF68079D8C3C}"/>
                  </a:ext>
                </a:extLst>
              </p:cNvPr>
              <p:cNvSpPr/>
              <p:nvPr/>
            </p:nvSpPr>
            <p:spPr>
              <a:xfrm>
                <a:off x="287991" y="2342504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209E598-AF1D-85FD-412E-FF68079D8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91" y="2342504"/>
                <a:ext cx="1880754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614CFA0-B1D7-6DBE-8999-DD2273387716}"/>
                  </a:ext>
                </a:extLst>
              </p:cNvPr>
              <p:cNvSpPr/>
              <p:nvPr/>
            </p:nvSpPr>
            <p:spPr>
              <a:xfrm>
                <a:off x="2362304" y="2336670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𝒯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614CFA0-B1D7-6DBE-8999-DD2273387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04" y="2336670"/>
                <a:ext cx="1880754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68B31-D942-CB3A-5A7C-50D64FF7C6B7}"/>
                  </a:ext>
                </a:extLst>
              </p:cNvPr>
              <p:cNvSpPr/>
              <p:nvPr/>
            </p:nvSpPr>
            <p:spPr>
              <a:xfrm>
                <a:off x="4371077" y="1412098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𝑅𝑒𝑠𝑁𝑒𝑡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68B31-D942-CB3A-5A7C-50D64FF7C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77" y="1412098"/>
                <a:ext cx="1880754" cy="828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A4122A2-7CA3-3297-E8E6-C336B1C5EB1F}"/>
                  </a:ext>
                </a:extLst>
              </p:cNvPr>
              <p:cNvSpPr/>
              <p:nvPr/>
            </p:nvSpPr>
            <p:spPr>
              <a:xfrm>
                <a:off x="4371077" y="3264707"/>
                <a:ext cx="1880754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𝐺𝑙𝑜𝑉𝑒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A4122A2-7CA3-3297-E8E6-C336B1C5E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77" y="3264707"/>
                <a:ext cx="1880754" cy="828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099D36F-2933-FC97-CF9E-11E411EDFB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796"/>
          <a:stretch/>
        </p:blipFill>
        <p:spPr>
          <a:xfrm>
            <a:off x="6469770" y="3046270"/>
            <a:ext cx="2360186" cy="14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Minimalist &amp; Formal Consulting Toolkit by Slidesgo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</TotalTime>
  <Words>401</Words>
  <Application>Microsoft Office PowerPoint</Application>
  <PresentationFormat>On-screen Show (16:9)</PresentationFormat>
  <Paragraphs>118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Inter</vt:lpstr>
      <vt:lpstr>Wingdings</vt:lpstr>
      <vt:lpstr>Roboto Condensed Light</vt:lpstr>
      <vt:lpstr>Inter ExtraBold</vt:lpstr>
      <vt:lpstr>Cambria Math</vt:lpstr>
      <vt:lpstr>Cambria</vt:lpstr>
      <vt:lpstr>Merriweather Black</vt:lpstr>
      <vt:lpstr>NimbusRomNo9L-Medi</vt:lpstr>
      <vt:lpstr>Arial</vt:lpstr>
      <vt:lpstr>Minimalist &amp; Formal Consulting Toolkit by Slidesgo</vt:lpstr>
      <vt:lpstr>Probabilistic Embeddings for Cross-Modal Retrieval</vt:lpstr>
      <vt:lpstr>Overview</vt:lpstr>
      <vt:lpstr>PowerPoint Presentation</vt:lpstr>
      <vt:lpstr>The Title of the Article</vt:lpstr>
      <vt:lpstr>Cross-Modal Retreival</vt:lpstr>
      <vt:lpstr>Probabilistic Embedding</vt:lpstr>
      <vt:lpstr>PowerPoint Presentation</vt:lpstr>
      <vt:lpstr>Problem Formulation</vt:lpstr>
      <vt:lpstr>Encoders</vt:lpstr>
      <vt:lpstr>Probabilistic Embeddings for  a Single Modality</vt:lpstr>
      <vt:lpstr>Model Overview</vt:lpstr>
      <vt:lpstr>Soft cross-modal contrastive loss</vt:lpstr>
      <vt:lpstr>Local Attention Branch</vt:lpstr>
      <vt:lpstr>Other Ideas…</vt:lpstr>
      <vt:lpstr>PowerPoint Presentation</vt:lpstr>
      <vt:lpstr>Datasets</vt:lpstr>
      <vt:lpstr>Evaluation Metric</vt:lpstr>
      <vt:lpstr>Pairwise Distances for Distributions</vt:lpstr>
      <vt:lpstr> Comparison on CUB</vt:lpstr>
      <vt:lpstr> Comparison on COCO</vt:lpstr>
      <vt:lpstr>Uncertainty</vt:lpstr>
      <vt:lpstr>PowerPoint Presentation</vt:lpstr>
      <vt:lpstr>Pros and Cons</vt:lpstr>
      <vt:lpstr>Future works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Minimalistisches und formales Beratungs Toolkit</dc:title>
  <cp:lastModifiedBy>AlirezaMazochi</cp:lastModifiedBy>
  <cp:revision>37</cp:revision>
  <dcterms:modified xsi:type="dcterms:W3CDTF">2022-12-09T09:12:03Z</dcterms:modified>
</cp:coreProperties>
</file>